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notesSlides/notesSlide2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2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31.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37.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38.xml" ContentType="application/inkml+xml"/>
  <Override PartName="/ppt/ink/ink39.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40.xml" ContentType="application/inkml+xml"/>
  <Override PartName="/ppt/notesSlides/notesSlide47.xml" ContentType="application/vnd.openxmlformats-officedocument.presentationml.notesSlide+xml"/>
  <Override PartName="/ppt/ink/ink41.xml" ContentType="application/inkml+xml"/>
  <Override PartName="/ppt/notesSlides/notesSlide48.xml" ContentType="application/vnd.openxmlformats-officedocument.presentationml.notesSlide+xml"/>
  <Override PartName="/ppt/ink/ink42.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ink/ink43.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ink/ink44.xml" ContentType="application/inkml+xml"/>
  <Override PartName="/ppt/notesSlides/notesSlide64.xml" ContentType="application/vnd.openxmlformats-officedocument.presentationml.notesSlide+xml"/>
  <Override PartName="/ppt/ink/ink45.xml" ContentType="application/inkml+xml"/>
  <Override PartName="/ppt/notesSlides/notesSlide65.xml" ContentType="application/vnd.openxmlformats-officedocument.presentationml.notesSlide+xml"/>
  <Override PartName="/ppt/ink/ink46.xml" ContentType="application/inkml+xml"/>
  <Override PartName="/ppt/ink/ink47.xml" ContentType="application/inkml+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ink/ink48.xml" ContentType="application/inkml+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706" r:id="rId3"/>
  </p:sldMasterIdLst>
  <p:notesMasterIdLst>
    <p:notesMasterId r:id="rId72"/>
  </p:notesMasterIdLst>
  <p:sldIdLst>
    <p:sldId id="375" r:id="rId4"/>
    <p:sldId id="265" r:id="rId5"/>
    <p:sldId id="374" r:id="rId6"/>
    <p:sldId id="263" r:id="rId7"/>
    <p:sldId id="302" r:id="rId8"/>
    <p:sldId id="303" r:id="rId9"/>
    <p:sldId id="376" r:id="rId10"/>
    <p:sldId id="305" r:id="rId11"/>
    <p:sldId id="306" r:id="rId12"/>
    <p:sldId id="301" r:id="rId13"/>
    <p:sldId id="307" r:id="rId14"/>
    <p:sldId id="312" r:id="rId15"/>
    <p:sldId id="308" r:id="rId16"/>
    <p:sldId id="311" r:id="rId17"/>
    <p:sldId id="377" r:id="rId18"/>
    <p:sldId id="310" r:id="rId19"/>
    <p:sldId id="313" r:id="rId20"/>
    <p:sldId id="353" r:id="rId21"/>
    <p:sldId id="354" r:id="rId22"/>
    <p:sldId id="355" r:id="rId23"/>
    <p:sldId id="356" r:id="rId24"/>
    <p:sldId id="357" r:id="rId25"/>
    <p:sldId id="319" r:id="rId26"/>
    <p:sldId id="304" r:id="rId27"/>
    <p:sldId id="378" r:id="rId28"/>
    <p:sldId id="379" r:id="rId29"/>
    <p:sldId id="380" r:id="rId30"/>
    <p:sldId id="381" r:id="rId31"/>
    <p:sldId id="314" r:id="rId32"/>
    <p:sldId id="316" r:id="rId33"/>
    <p:sldId id="315" r:id="rId34"/>
    <p:sldId id="366" r:id="rId35"/>
    <p:sldId id="367" r:id="rId36"/>
    <p:sldId id="317" r:id="rId37"/>
    <p:sldId id="325" r:id="rId38"/>
    <p:sldId id="382" r:id="rId39"/>
    <p:sldId id="384" r:id="rId40"/>
    <p:sldId id="383" r:id="rId41"/>
    <p:sldId id="326" r:id="rId42"/>
    <p:sldId id="327" r:id="rId43"/>
    <p:sldId id="368" r:id="rId44"/>
    <p:sldId id="328" r:id="rId45"/>
    <p:sldId id="369" r:id="rId46"/>
    <p:sldId id="344" r:id="rId47"/>
    <p:sldId id="330" r:id="rId48"/>
    <p:sldId id="370" r:id="rId49"/>
    <p:sldId id="318" r:id="rId50"/>
    <p:sldId id="332" r:id="rId51"/>
    <p:sldId id="335" r:id="rId52"/>
    <p:sldId id="333" r:id="rId53"/>
    <p:sldId id="336" r:id="rId54"/>
    <p:sldId id="358" r:id="rId55"/>
    <p:sldId id="338" r:id="rId56"/>
    <p:sldId id="341" r:id="rId57"/>
    <p:sldId id="337" r:id="rId58"/>
    <p:sldId id="340" r:id="rId59"/>
    <p:sldId id="359" r:id="rId60"/>
    <p:sldId id="345" r:id="rId61"/>
    <p:sldId id="348" r:id="rId62"/>
    <p:sldId id="349" r:id="rId63"/>
    <p:sldId id="385" r:id="rId64"/>
    <p:sldId id="361" r:id="rId65"/>
    <p:sldId id="363" r:id="rId66"/>
    <p:sldId id="364" r:id="rId67"/>
    <p:sldId id="365" r:id="rId68"/>
    <p:sldId id="372" r:id="rId69"/>
    <p:sldId id="373" r:id="rId70"/>
    <p:sldId id="352" r:id="rId7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A0DD6-202B-4308-ACF8-6D6D92632249}" v="2" dt="2022-03-01T12:40:57.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4660"/>
  </p:normalViewPr>
  <p:slideViewPr>
    <p:cSldViewPr snapToGrid="0">
      <p:cViewPr varScale="1">
        <p:scale>
          <a:sx n="80" d="100"/>
          <a:sy n="80" d="100"/>
        </p:scale>
        <p:origin x="426" y="96"/>
      </p:cViewPr>
      <p:guideLst/>
    </p:cSldViewPr>
  </p:slideViewPr>
  <p:notesTextViewPr>
    <p:cViewPr>
      <p:scale>
        <a:sx n="1" d="1"/>
        <a:sy n="1" d="1"/>
      </p:scale>
      <p:origin x="0" y="0"/>
    </p:cViewPr>
  </p:notesTextViewPr>
  <p:sorterViewPr>
    <p:cViewPr>
      <p:scale>
        <a:sx n="100" d="100"/>
        <a:sy n="100" d="100"/>
      </p:scale>
      <p:origin x="0" y="-3504"/>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viewProps" Target="viewProps.xml"/><Relationship Id="rId79" Type="http://schemas.openxmlformats.org/officeDocument/2006/relationships/customXml" Target="../customXml/item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80"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78" Type="http://schemas.microsoft.com/office/2015/10/relationships/revisionInfo" Target="revisionInfo.xml"/><Relationship Id="rId8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Margaret M" userId="1d6e39d4-98c2-44a3-b540-95f5ab88da51" providerId="ADAL" clId="{89EE86DE-DB24-4B02-83C4-190C4A7FF5ED}"/>
    <pc:docChg chg="undo custSel addSld delSld modSld sldOrd addMainMaster modMainMaster">
      <pc:chgData name="Lynn, Margaret M" userId="1d6e39d4-98c2-44a3-b540-95f5ab88da51" providerId="ADAL" clId="{89EE86DE-DB24-4B02-83C4-190C4A7FF5ED}" dt="2022-02-28T15:46:14.599" v="10978" actId="20577"/>
      <pc:docMkLst>
        <pc:docMk/>
      </pc:docMkLst>
      <pc:sldChg chg="modNotesTx">
        <pc:chgData name="Lynn, Margaret M" userId="1d6e39d4-98c2-44a3-b540-95f5ab88da51" providerId="ADAL" clId="{89EE86DE-DB24-4B02-83C4-190C4A7FF5ED}" dt="2022-02-28T14:29:11.877" v="8198" actId="20577"/>
        <pc:sldMkLst>
          <pc:docMk/>
          <pc:sldMk cId="3508342508" sldId="263"/>
        </pc:sldMkLst>
      </pc:sldChg>
      <pc:sldChg chg="modSp mod modNotesTx">
        <pc:chgData name="Lynn, Margaret M" userId="1d6e39d4-98c2-44a3-b540-95f5ab88da51" providerId="ADAL" clId="{89EE86DE-DB24-4B02-83C4-190C4A7FF5ED}" dt="2022-02-28T14:28:25.585" v="7974" actId="20577"/>
        <pc:sldMkLst>
          <pc:docMk/>
          <pc:sldMk cId="1268142030" sldId="265"/>
        </pc:sldMkLst>
        <pc:spChg chg="mod">
          <ac:chgData name="Lynn, Margaret M" userId="1d6e39d4-98c2-44a3-b540-95f5ab88da51" providerId="ADAL" clId="{89EE86DE-DB24-4B02-83C4-190C4A7FF5ED}" dt="2022-02-07T17:31:24.180" v="5" actId="27636"/>
          <ac:spMkLst>
            <pc:docMk/>
            <pc:sldMk cId="1268142030" sldId="265"/>
            <ac:spMk id="8" creationId="{309B9797-EA1D-43B0-BE23-BAAA2CD9FC2A}"/>
          </ac:spMkLst>
        </pc:spChg>
      </pc:sldChg>
      <pc:sldChg chg="del">
        <pc:chgData name="Lynn, Margaret M" userId="1d6e39d4-98c2-44a3-b540-95f5ab88da51" providerId="ADAL" clId="{89EE86DE-DB24-4B02-83C4-190C4A7FF5ED}" dt="2022-02-07T18:38:15.758" v="2626" actId="2696"/>
        <pc:sldMkLst>
          <pc:docMk/>
          <pc:sldMk cId="2072252382" sldId="300"/>
        </pc:sldMkLst>
      </pc:sldChg>
      <pc:sldChg chg="modSp mod ord modNotesTx">
        <pc:chgData name="Lynn, Margaret M" userId="1d6e39d4-98c2-44a3-b540-95f5ab88da51" providerId="ADAL" clId="{89EE86DE-DB24-4B02-83C4-190C4A7FF5ED}" dt="2022-02-28T15:09:41.817" v="9469" actId="20577"/>
        <pc:sldMkLst>
          <pc:docMk/>
          <pc:sldMk cId="317365197" sldId="301"/>
        </pc:sldMkLst>
        <pc:spChg chg="mod">
          <ac:chgData name="Lynn, Margaret M" userId="1d6e39d4-98c2-44a3-b540-95f5ab88da51" providerId="ADAL" clId="{89EE86DE-DB24-4B02-83C4-190C4A7FF5ED}" dt="2022-02-28T15:09:02.192" v="9250" actId="20577"/>
          <ac:spMkLst>
            <pc:docMk/>
            <pc:sldMk cId="317365197" sldId="301"/>
            <ac:spMk id="3" creationId="{B9DA3A66-D41E-4F24-8D5E-F07F2032277D}"/>
          </ac:spMkLst>
        </pc:spChg>
      </pc:sldChg>
      <pc:sldChg chg="modNotesTx">
        <pc:chgData name="Lynn, Margaret M" userId="1d6e39d4-98c2-44a3-b540-95f5ab88da51" providerId="ADAL" clId="{89EE86DE-DB24-4B02-83C4-190C4A7FF5ED}" dt="2022-02-07T17:37:06.301" v="407" actId="20577"/>
        <pc:sldMkLst>
          <pc:docMk/>
          <pc:sldMk cId="4261448124" sldId="302"/>
        </pc:sldMkLst>
      </pc:sldChg>
      <pc:sldChg chg="modSp mod">
        <pc:chgData name="Lynn, Margaret M" userId="1d6e39d4-98c2-44a3-b540-95f5ab88da51" providerId="ADAL" clId="{89EE86DE-DB24-4B02-83C4-190C4A7FF5ED}" dt="2022-02-07T17:38:29.247" v="427" actId="20577"/>
        <pc:sldMkLst>
          <pc:docMk/>
          <pc:sldMk cId="3201036322" sldId="303"/>
        </pc:sldMkLst>
        <pc:spChg chg="mod">
          <ac:chgData name="Lynn, Margaret M" userId="1d6e39d4-98c2-44a3-b540-95f5ab88da51" providerId="ADAL" clId="{89EE86DE-DB24-4B02-83C4-190C4A7FF5ED}" dt="2022-02-07T17:38:29.247" v="427" actId="20577"/>
          <ac:spMkLst>
            <pc:docMk/>
            <pc:sldMk cId="3201036322" sldId="303"/>
            <ac:spMk id="3" creationId="{4753E8FB-B6B3-472C-8921-99C86BA8CF00}"/>
          </ac:spMkLst>
        </pc:spChg>
      </pc:sldChg>
      <pc:sldChg chg="ord modNotesTx">
        <pc:chgData name="Lynn, Margaret M" userId="1d6e39d4-98c2-44a3-b540-95f5ab88da51" providerId="ADAL" clId="{89EE86DE-DB24-4B02-83C4-190C4A7FF5ED}" dt="2022-02-07T20:21:52.480" v="6500"/>
        <pc:sldMkLst>
          <pc:docMk/>
          <pc:sldMk cId="656358449" sldId="304"/>
        </pc:sldMkLst>
      </pc:sldChg>
      <pc:sldChg chg="ord modNotesTx">
        <pc:chgData name="Lynn, Margaret M" userId="1d6e39d4-98c2-44a3-b540-95f5ab88da51" providerId="ADAL" clId="{89EE86DE-DB24-4B02-83C4-190C4A7FF5ED}" dt="2022-02-28T15:08:28.266" v="9228" actId="20577"/>
        <pc:sldMkLst>
          <pc:docMk/>
          <pc:sldMk cId="3683251617" sldId="305"/>
        </pc:sldMkLst>
      </pc:sldChg>
      <pc:sldChg chg="ord">
        <pc:chgData name="Lynn, Margaret M" userId="1d6e39d4-98c2-44a3-b540-95f5ab88da51" providerId="ADAL" clId="{89EE86DE-DB24-4B02-83C4-190C4A7FF5ED}" dt="2022-02-07T17:41:15.729" v="544"/>
        <pc:sldMkLst>
          <pc:docMk/>
          <pc:sldMk cId="2341839896" sldId="306"/>
        </pc:sldMkLst>
      </pc:sldChg>
      <pc:sldChg chg="ord modNotesTx">
        <pc:chgData name="Lynn, Margaret M" userId="1d6e39d4-98c2-44a3-b540-95f5ab88da51" providerId="ADAL" clId="{89EE86DE-DB24-4B02-83C4-190C4A7FF5ED}" dt="2022-02-07T17:42:40.150" v="559" actId="20577"/>
        <pc:sldMkLst>
          <pc:docMk/>
          <pc:sldMk cId="1871831541" sldId="307"/>
        </pc:sldMkLst>
      </pc:sldChg>
      <pc:sldChg chg="ord modNotesTx">
        <pc:chgData name="Lynn, Margaret M" userId="1d6e39d4-98c2-44a3-b540-95f5ab88da51" providerId="ADAL" clId="{89EE86DE-DB24-4B02-83C4-190C4A7FF5ED}" dt="2022-02-28T15:15:31.646" v="9502" actId="20577"/>
        <pc:sldMkLst>
          <pc:docMk/>
          <pc:sldMk cId="4052751337" sldId="308"/>
        </pc:sldMkLst>
      </pc:sldChg>
      <pc:sldChg chg="ord modNotesTx">
        <pc:chgData name="Lynn, Margaret M" userId="1d6e39d4-98c2-44a3-b540-95f5ab88da51" providerId="ADAL" clId="{89EE86DE-DB24-4B02-83C4-190C4A7FF5ED}" dt="2022-02-28T15:17:37.089" v="9682" actId="20577"/>
        <pc:sldMkLst>
          <pc:docMk/>
          <pc:sldMk cId="403291488" sldId="310"/>
        </pc:sldMkLst>
      </pc:sldChg>
      <pc:sldChg chg="ord modNotesTx">
        <pc:chgData name="Lynn, Margaret M" userId="1d6e39d4-98c2-44a3-b540-95f5ab88da51" providerId="ADAL" clId="{89EE86DE-DB24-4B02-83C4-190C4A7FF5ED}" dt="2022-02-28T15:16:20.961" v="9540" actId="20577"/>
        <pc:sldMkLst>
          <pc:docMk/>
          <pc:sldMk cId="1702783280" sldId="311"/>
        </pc:sldMkLst>
      </pc:sldChg>
      <pc:sldChg chg="addSp delSp modSp mod ord modNotesTx">
        <pc:chgData name="Lynn, Margaret M" userId="1d6e39d4-98c2-44a3-b540-95f5ab88da51" providerId="ADAL" clId="{89EE86DE-DB24-4B02-83C4-190C4A7FF5ED}" dt="2022-02-28T15:10:29.930" v="9477" actId="20577"/>
        <pc:sldMkLst>
          <pc:docMk/>
          <pc:sldMk cId="2080524757" sldId="312"/>
        </pc:sldMkLst>
        <pc:graphicFrameChg chg="add del modGraphic">
          <ac:chgData name="Lynn, Margaret M" userId="1d6e39d4-98c2-44a3-b540-95f5ab88da51" providerId="ADAL" clId="{89EE86DE-DB24-4B02-83C4-190C4A7FF5ED}" dt="2022-02-07T17:43:22.745" v="565" actId="478"/>
          <ac:graphicFrameMkLst>
            <pc:docMk/>
            <pc:sldMk cId="2080524757" sldId="312"/>
            <ac:graphicFrameMk id="5" creationId="{E4C746F0-D987-4B94-BF12-B1388A1C4612}"/>
          </ac:graphicFrameMkLst>
        </pc:graphicFrameChg>
      </pc:sldChg>
      <pc:sldChg chg="ord">
        <pc:chgData name="Lynn, Margaret M" userId="1d6e39d4-98c2-44a3-b540-95f5ab88da51" providerId="ADAL" clId="{89EE86DE-DB24-4B02-83C4-190C4A7FF5ED}" dt="2022-02-07T17:45:22.872" v="573"/>
        <pc:sldMkLst>
          <pc:docMk/>
          <pc:sldMk cId="3742173561" sldId="313"/>
        </pc:sldMkLst>
      </pc:sldChg>
      <pc:sldChg chg="modNotesTx">
        <pc:chgData name="Lynn, Margaret M" userId="1d6e39d4-98c2-44a3-b540-95f5ab88da51" providerId="ADAL" clId="{89EE86DE-DB24-4B02-83C4-190C4A7FF5ED}" dt="2022-02-28T15:23:21.371" v="9975" actId="20577"/>
        <pc:sldMkLst>
          <pc:docMk/>
          <pc:sldMk cId="1365237518" sldId="317"/>
        </pc:sldMkLst>
      </pc:sldChg>
      <pc:sldChg chg="modNotesTx">
        <pc:chgData name="Lynn, Margaret M" userId="1d6e39d4-98c2-44a3-b540-95f5ab88da51" providerId="ADAL" clId="{89EE86DE-DB24-4B02-83C4-190C4A7FF5ED}" dt="2022-02-28T15:26:00.988" v="10082" actId="20577"/>
        <pc:sldMkLst>
          <pc:docMk/>
          <pc:sldMk cId="3337953467" sldId="318"/>
        </pc:sldMkLst>
      </pc:sldChg>
      <pc:sldChg chg="modSp mod">
        <pc:chgData name="Lynn, Margaret M" userId="1d6e39d4-98c2-44a3-b540-95f5ab88da51" providerId="ADAL" clId="{89EE86DE-DB24-4B02-83C4-190C4A7FF5ED}" dt="2022-02-07T18:41:42.245" v="2652" actId="27636"/>
        <pc:sldMkLst>
          <pc:docMk/>
          <pc:sldMk cId="2227384667" sldId="326"/>
        </pc:sldMkLst>
        <pc:spChg chg="mod">
          <ac:chgData name="Lynn, Margaret M" userId="1d6e39d4-98c2-44a3-b540-95f5ab88da51" providerId="ADAL" clId="{89EE86DE-DB24-4B02-83C4-190C4A7FF5ED}" dt="2022-02-07T18:41:37.440" v="2650" actId="27636"/>
          <ac:spMkLst>
            <pc:docMk/>
            <pc:sldMk cId="2227384667" sldId="326"/>
            <ac:spMk id="2" creationId="{2744E5EF-480A-48B5-B735-5401888F8CF0}"/>
          </ac:spMkLst>
        </pc:spChg>
        <pc:spChg chg="mod">
          <ac:chgData name="Lynn, Margaret M" userId="1d6e39d4-98c2-44a3-b540-95f5ab88da51" providerId="ADAL" clId="{89EE86DE-DB24-4B02-83C4-190C4A7FF5ED}" dt="2022-02-07T18:41:42.245" v="2652" actId="27636"/>
          <ac:spMkLst>
            <pc:docMk/>
            <pc:sldMk cId="2227384667" sldId="326"/>
            <ac:spMk id="3" creationId="{C795B816-B1AD-4BA0-8181-BDB207EA48BD}"/>
          </ac:spMkLst>
        </pc:spChg>
      </pc:sldChg>
      <pc:sldChg chg="modSp mod">
        <pc:chgData name="Lynn, Margaret M" userId="1d6e39d4-98c2-44a3-b540-95f5ab88da51" providerId="ADAL" clId="{89EE86DE-DB24-4B02-83C4-190C4A7FF5ED}" dt="2022-02-07T18:56:18.984" v="2683" actId="13926"/>
        <pc:sldMkLst>
          <pc:docMk/>
          <pc:sldMk cId="2927834383" sldId="327"/>
        </pc:sldMkLst>
        <pc:spChg chg="mod">
          <ac:chgData name="Lynn, Margaret M" userId="1d6e39d4-98c2-44a3-b540-95f5ab88da51" providerId="ADAL" clId="{89EE86DE-DB24-4B02-83C4-190C4A7FF5ED}" dt="2022-02-07T18:53:04.081" v="2663" actId="14100"/>
          <ac:spMkLst>
            <pc:docMk/>
            <pc:sldMk cId="2927834383" sldId="327"/>
            <ac:spMk id="2" creationId="{D8A45273-D967-4FF6-A8F3-759EDC7AB54A}"/>
          </ac:spMkLst>
        </pc:spChg>
        <pc:spChg chg="mod">
          <ac:chgData name="Lynn, Margaret M" userId="1d6e39d4-98c2-44a3-b540-95f5ab88da51" providerId="ADAL" clId="{89EE86DE-DB24-4B02-83C4-190C4A7FF5ED}" dt="2022-02-07T18:56:18.984" v="2683" actId="13926"/>
          <ac:spMkLst>
            <pc:docMk/>
            <pc:sldMk cId="2927834383" sldId="327"/>
            <ac:spMk id="3" creationId="{6377EB35-DD1D-450C-93E7-57CC0FE42F2A}"/>
          </ac:spMkLst>
        </pc:spChg>
      </pc:sldChg>
      <pc:sldChg chg="modSp mod ord">
        <pc:chgData name="Lynn, Margaret M" userId="1d6e39d4-98c2-44a3-b540-95f5ab88da51" providerId="ADAL" clId="{89EE86DE-DB24-4B02-83C4-190C4A7FF5ED}" dt="2022-02-28T15:25:31.747" v="10072" actId="20577"/>
        <pc:sldMkLst>
          <pc:docMk/>
          <pc:sldMk cId="2884850112" sldId="330"/>
        </pc:sldMkLst>
        <pc:spChg chg="mod">
          <ac:chgData name="Lynn, Margaret M" userId="1d6e39d4-98c2-44a3-b540-95f5ab88da51" providerId="ADAL" clId="{89EE86DE-DB24-4B02-83C4-190C4A7FF5ED}" dt="2022-02-20T17:40:16.895" v="6874" actId="20577"/>
          <ac:spMkLst>
            <pc:docMk/>
            <pc:sldMk cId="2884850112" sldId="330"/>
            <ac:spMk id="2" creationId="{CD9ED38A-4DE3-4DD0-ACFF-DB04FE814C1B}"/>
          </ac:spMkLst>
        </pc:spChg>
        <pc:spChg chg="mod">
          <ac:chgData name="Lynn, Margaret M" userId="1d6e39d4-98c2-44a3-b540-95f5ab88da51" providerId="ADAL" clId="{89EE86DE-DB24-4B02-83C4-190C4A7FF5ED}" dt="2022-02-28T15:25:31.747" v="10072" actId="20577"/>
          <ac:spMkLst>
            <pc:docMk/>
            <pc:sldMk cId="2884850112" sldId="330"/>
            <ac:spMk id="3" creationId="{AC15C557-D91A-49C5-AE0B-5BEAC4C0A998}"/>
          </ac:spMkLst>
        </pc:spChg>
      </pc:sldChg>
      <pc:sldChg chg="modSp mod">
        <pc:chgData name="Lynn, Margaret M" userId="1d6e39d4-98c2-44a3-b540-95f5ab88da51" providerId="ADAL" clId="{89EE86DE-DB24-4B02-83C4-190C4A7FF5ED}" dt="2022-02-07T18:57:14.448" v="2697" actId="122"/>
        <pc:sldMkLst>
          <pc:docMk/>
          <pc:sldMk cId="1248232447" sldId="332"/>
        </pc:sldMkLst>
        <pc:spChg chg="mod">
          <ac:chgData name="Lynn, Margaret M" userId="1d6e39d4-98c2-44a3-b540-95f5ab88da51" providerId="ADAL" clId="{89EE86DE-DB24-4B02-83C4-190C4A7FF5ED}" dt="2022-02-07T18:57:14.448" v="2697" actId="122"/>
          <ac:spMkLst>
            <pc:docMk/>
            <pc:sldMk cId="1248232447" sldId="332"/>
            <ac:spMk id="2" creationId="{76F43D35-207E-434D-8800-B517170608F3}"/>
          </ac:spMkLst>
        </pc:spChg>
      </pc:sldChg>
      <pc:sldChg chg="modSp mod modNotesTx">
        <pc:chgData name="Lynn, Margaret M" userId="1d6e39d4-98c2-44a3-b540-95f5ab88da51" providerId="ADAL" clId="{89EE86DE-DB24-4B02-83C4-190C4A7FF5ED}" dt="2022-02-28T15:38:21.492" v="10284" actId="20577"/>
        <pc:sldMkLst>
          <pc:docMk/>
          <pc:sldMk cId="1141313469" sldId="333"/>
        </pc:sldMkLst>
        <pc:graphicFrameChg chg="mod">
          <ac:chgData name="Lynn, Margaret M" userId="1d6e39d4-98c2-44a3-b540-95f5ab88da51" providerId="ADAL" clId="{89EE86DE-DB24-4B02-83C4-190C4A7FF5ED}" dt="2022-02-07T18:58:27.725" v="2699" actId="20577"/>
          <ac:graphicFrameMkLst>
            <pc:docMk/>
            <pc:sldMk cId="1141313469" sldId="333"/>
            <ac:graphicFrameMk id="5" creationId="{2B75E236-AA51-4C1A-AF70-B03709BD4F32}"/>
          </ac:graphicFrameMkLst>
        </pc:graphicFrameChg>
      </pc:sldChg>
      <pc:sldChg chg="modNotesTx">
        <pc:chgData name="Lynn, Margaret M" userId="1d6e39d4-98c2-44a3-b540-95f5ab88da51" providerId="ADAL" clId="{89EE86DE-DB24-4B02-83C4-190C4A7FF5ED}" dt="2022-02-28T15:26:32.031" v="10106" actId="20577"/>
        <pc:sldMkLst>
          <pc:docMk/>
          <pc:sldMk cId="1635765798" sldId="335"/>
        </pc:sldMkLst>
      </pc:sldChg>
      <pc:sldChg chg="modSp mod modNotesTx">
        <pc:chgData name="Lynn, Margaret M" userId="1d6e39d4-98c2-44a3-b540-95f5ab88da51" providerId="ADAL" clId="{89EE86DE-DB24-4B02-83C4-190C4A7FF5ED}" dt="2022-02-28T15:39:06.869" v="10316" actId="20577"/>
        <pc:sldMkLst>
          <pc:docMk/>
          <pc:sldMk cId="1756628285" sldId="336"/>
        </pc:sldMkLst>
        <pc:spChg chg="mod">
          <ac:chgData name="Lynn, Margaret M" userId="1d6e39d4-98c2-44a3-b540-95f5ab88da51" providerId="ADAL" clId="{89EE86DE-DB24-4B02-83C4-190C4A7FF5ED}" dt="2022-02-07T18:59:02.415" v="2705" actId="27636"/>
          <ac:spMkLst>
            <pc:docMk/>
            <pc:sldMk cId="1756628285" sldId="336"/>
            <ac:spMk id="3" creationId="{445D2AAB-F7B4-44B5-97C8-B7045364DBDD}"/>
          </ac:spMkLst>
        </pc:spChg>
      </pc:sldChg>
      <pc:sldChg chg="modSp mod modNotesTx">
        <pc:chgData name="Lynn, Margaret M" userId="1d6e39d4-98c2-44a3-b540-95f5ab88da51" providerId="ADAL" clId="{89EE86DE-DB24-4B02-83C4-190C4A7FF5ED}" dt="2022-02-28T15:41:58.293" v="10634" actId="20577"/>
        <pc:sldMkLst>
          <pc:docMk/>
          <pc:sldMk cId="3534277920" sldId="337"/>
        </pc:sldMkLst>
        <pc:spChg chg="mod">
          <ac:chgData name="Lynn, Margaret M" userId="1d6e39d4-98c2-44a3-b540-95f5ab88da51" providerId="ADAL" clId="{89EE86DE-DB24-4B02-83C4-190C4A7FF5ED}" dt="2022-02-07T19:02:44.490" v="2738" actId="14100"/>
          <ac:spMkLst>
            <pc:docMk/>
            <pc:sldMk cId="3534277920" sldId="337"/>
            <ac:spMk id="2" creationId="{A6D10F17-35B1-496B-9DA3-67A7591E27CF}"/>
          </ac:spMkLst>
        </pc:spChg>
        <pc:spChg chg="mod">
          <ac:chgData name="Lynn, Margaret M" userId="1d6e39d4-98c2-44a3-b540-95f5ab88da51" providerId="ADAL" clId="{89EE86DE-DB24-4B02-83C4-190C4A7FF5ED}" dt="2022-02-07T19:10:35.754" v="2759" actId="115"/>
          <ac:spMkLst>
            <pc:docMk/>
            <pc:sldMk cId="3534277920" sldId="337"/>
            <ac:spMk id="3" creationId="{C98531EB-4F92-41C3-A832-555B6D63F57B}"/>
          </ac:spMkLst>
        </pc:spChg>
      </pc:sldChg>
      <pc:sldChg chg="modSp mod">
        <pc:chgData name="Lynn, Margaret M" userId="1d6e39d4-98c2-44a3-b540-95f5ab88da51" providerId="ADAL" clId="{89EE86DE-DB24-4B02-83C4-190C4A7FF5ED}" dt="2022-02-07T19:26:32.286" v="4011" actId="20577"/>
        <pc:sldMkLst>
          <pc:docMk/>
          <pc:sldMk cId="216547147" sldId="338"/>
        </pc:sldMkLst>
        <pc:spChg chg="mod">
          <ac:chgData name="Lynn, Margaret M" userId="1d6e39d4-98c2-44a3-b540-95f5ab88da51" providerId="ADAL" clId="{89EE86DE-DB24-4B02-83C4-190C4A7FF5ED}" dt="2022-02-07T19:26:32.286" v="4011" actId="20577"/>
          <ac:spMkLst>
            <pc:docMk/>
            <pc:sldMk cId="216547147" sldId="338"/>
            <ac:spMk id="2" creationId="{6182A6CC-89C2-449A-AB93-FE93FA1DA1BF}"/>
          </ac:spMkLst>
        </pc:spChg>
        <pc:spChg chg="mod">
          <ac:chgData name="Lynn, Margaret M" userId="1d6e39d4-98c2-44a3-b540-95f5ab88da51" providerId="ADAL" clId="{89EE86DE-DB24-4B02-83C4-190C4A7FF5ED}" dt="2022-02-07T19:24:25.711" v="3969" actId="20577"/>
          <ac:spMkLst>
            <pc:docMk/>
            <pc:sldMk cId="216547147" sldId="338"/>
            <ac:spMk id="3" creationId="{01FE7CB8-8718-460C-9309-7537C20A17F2}"/>
          </ac:spMkLst>
        </pc:spChg>
      </pc:sldChg>
      <pc:sldChg chg="modSp mod modNotesTx">
        <pc:chgData name="Lynn, Margaret M" userId="1d6e39d4-98c2-44a3-b540-95f5ab88da51" providerId="ADAL" clId="{89EE86DE-DB24-4B02-83C4-190C4A7FF5ED}" dt="2022-02-28T15:43:24.391" v="10687" actId="20577"/>
        <pc:sldMkLst>
          <pc:docMk/>
          <pc:sldMk cId="81880980" sldId="340"/>
        </pc:sldMkLst>
        <pc:spChg chg="mod">
          <ac:chgData name="Lynn, Margaret M" userId="1d6e39d4-98c2-44a3-b540-95f5ab88da51" providerId="ADAL" clId="{89EE86DE-DB24-4B02-83C4-190C4A7FF5ED}" dt="2022-02-28T15:42:39.444" v="10638" actId="20577"/>
          <ac:spMkLst>
            <pc:docMk/>
            <pc:sldMk cId="81880980" sldId="340"/>
            <ac:spMk id="3" creationId="{DD145915-4066-4BD8-BD32-F51842A3A842}"/>
          </ac:spMkLst>
        </pc:spChg>
      </pc:sldChg>
      <pc:sldChg chg="modSp mod ord modNotesTx">
        <pc:chgData name="Lynn, Margaret M" userId="1d6e39d4-98c2-44a3-b540-95f5ab88da51" providerId="ADAL" clId="{89EE86DE-DB24-4B02-83C4-190C4A7FF5ED}" dt="2022-02-28T15:41:01.274" v="10504" actId="20577"/>
        <pc:sldMkLst>
          <pc:docMk/>
          <pc:sldMk cId="1733819614" sldId="341"/>
        </pc:sldMkLst>
        <pc:spChg chg="mod">
          <ac:chgData name="Lynn, Margaret M" userId="1d6e39d4-98c2-44a3-b540-95f5ab88da51" providerId="ADAL" clId="{89EE86DE-DB24-4B02-83C4-190C4A7FF5ED}" dt="2022-02-07T19:26:23.310" v="4000" actId="20577"/>
          <ac:spMkLst>
            <pc:docMk/>
            <pc:sldMk cId="1733819614" sldId="341"/>
            <ac:spMk id="2" creationId="{2967555A-DAF4-44CF-9958-D6121075A64E}"/>
          </ac:spMkLst>
        </pc:spChg>
        <pc:spChg chg="mod">
          <ac:chgData name="Lynn, Margaret M" userId="1d6e39d4-98c2-44a3-b540-95f5ab88da51" providerId="ADAL" clId="{89EE86DE-DB24-4B02-83C4-190C4A7FF5ED}" dt="2022-02-07T19:29:40.086" v="4027" actId="27636"/>
          <ac:spMkLst>
            <pc:docMk/>
            <pc:sldMk cId="1733819614" sldId="341"/>
            <ac:spMk id="3" creationId="{FE05B048-D983-448D-A06D-3B7BDA28D144}"/>
          </ac:spMkLst>
        </pc:spChg>
      </pc:sldChg>
      <pc:sldChg chg="modSp mod">
        <pc:chgData name="Lynn, Margaret M" userId="1d6e39d4-98c2-44a3-b540-95f5ab88da51" providerId="ADAL" clId="{89EE86DE-DB24-4B02-83C4-190C4A7FF5ED}" dt="2022-02-07T18:57:01.259" v="2696" actId="20577"/>
        <pc:sldMkLst>
          <pc:docMk/>
          <pc:sldMk cId="1207897499" sldId="344"/>
        </pc:sldMkLst>
        <pc:spChg chg="mod">
          <ac:chgData name="Lynn, Margaret M" userId="1d6e39d4-98c2-44a3-b540-95f5ab88da51" providerId="ADAL" clId="{89EE86DE-DB24-4B02-83C4-190C4A7FF5ED}" dt="2022-02-07T18:57:01.259" v="2696" actId="20577"/>
          <ac:spMkLst>
            <pc:docMk/>
            <pc:sldMk cId="1207897499" sldId="344"/>
            <ac:spMk id="3" creationId="{AC15C557-D91A-49C5-AE0B-5BEAC4C0A998}"/>
          </ac:spMkLst>
        </pc:spChg>
      </pc:sldChg>
      <pc:sldChg chg="modSp mod">
        <pc:chgData name="Lynn, Margaret M" userId="1d6e39d4-98c2-44a3-b540-95f5ab88da51" providerId="ADAL" clId="{89EE86DE-DB24-4B02-83C4-190C4A7FF5ED}" dt="2022-02-07T19:52:19.584" v="6104" actId="20577"/>
        <pc:sldMkLst>
          <pc:docMk/>
          <pc:sldMk cId="2944414665" sldId="348"/>
        </pc:sldMkLst>
        <pc:spChg chg="mod">
          <ac:chgData name="Lynn, Margaret M" userId="1d6e39d4-98c2-44a3-b540-95f5ab88da51" providerId="ADAL" clId="{89EE86DE-DB24-4B02-83C4-190C4A7FF5ED}" dt="2022-02-07T19:52:19.584" v="6104" actId="20577"/>
          <ac:spMkLst>
            <pc:docMk/>
            <pc:sldMk cId="2944414665" sldId="348"/>
            <ac:spMk id="3" creationId="{171B3A4E-9DFE-4308-8BBC-9C4EC78E6EF4}"/>
          </ac:spMkLst>
        </pc:spChg>
      </pc:sldChg>
      <pc:sldChg chg="add del">
        <pc:chgData name="Lynn, Margaret M" userId="1d6e39d4-98c2-44a3-b540-95f5ab88da51" providerId="ADAL" clId="{89EE86DE-DB24-4B02-83C4-190C4A7FF5ED}" dt="2022-02-20T17:51:11.324" v="7762" actId="2696"/>
        <pc:sldMkLst>
          <pc:docMk/>
          <pc:sldMk cId="3719647381" sldId="351"/>
        </pc:sldMkLst>
      </pc:sldChg>
      <pc:sldChg chg="add modNotesTx">
        <pc:chgData name="Lynn, Margaret M" userId="1d6e39d4-98c2-44a3-b540-95f5ab88da51" providerId="ADAL" clId="{89EE86DE-DB24-4B02-83C4-190C4A7FF5ED}" dt="2022-02-28T15:46:14.599" v="10978" actId="20577"/>
        <pc:sldMkLst>
          <pc:docMk/>
          <pc:sldMk cId="1618907792" sldId="352"/>
        </pc:sldMkLst>
      </pc:sldChg>
      <pc:sldChg chg="modSp new mod">
        <pc:chgData name="Lynn, Margaret M" userId="1d6e39d4-98c2-44a3-b540-95f5ab88da51" providerId="ADAL" clId="{89EE86DE-DB24-4B02-83C4-190C4A7FF5ED}" dt="2022-02-07T18:19:46.801" v="927" actId="20577"/>
        <pc:sldMkLst>
          <pc:docMk/>
          <pc:sldMk cId="1248620952" sldId="353"/>
        </pc:sldMkLst>
        <pc:spChg chg="mod">
          <ac:chgData name="Lynn, Margaret M" userId="1d6e39d4-98c2-44a3-b540-95f5ab88da51" providerId="ADAL" clId="{89EE86DE-DB24-4B02-83C4-190C4A7FF5ED}" dt="2022-02-07T18:19:46.801" v="927" actId="20577"/>
          <ac:spMkLst>
            <pc:docMk/>
            <pc:sldMk cId="1248620952" sldId="353"/>
            <ac:spMk id="2" creationId="{4FEBE6F1-C8DC-410D-A3CD-46EE92791582}"/>
          </ac:spMkLst>
        </pc:spChg>
        <pc:spChg chg="mod">
          <ac:chgData name="Lynn, Margaret M" userId="1d6e39d4-98c2-44a3-b540-95f5ab88da51" providerId="ADAL" clId="{89EE86DE-DB24-4B02-83C4-190C4A7FF5ED}" dt="2022-02-07T18:19:29.399" v="920" actId="27636"/>
          <ac:spMkLst>
            <pc:docMk/>
            <pc:sldMk cId="1248620952" sldId="353"/>
            <ac:spMk id="3" creationId="{B4588F9B-1D8F-4D9C-9B87-EEA78A9E1F90}"/>
          </ac:spMkLst>
        </pc:spChg>
      </pc:sldChg>
      <pc:sldChg chg="modSp add mod modNotesTx">
        <pc:chgData name="Lynn, Margaret M" userId="1d6e39d4-98c2-44a3-b540-95f5ab88da51" providerId="ADAL" clId="{89EE86DE-DB24-4B02-83C4-190C4A7FF5ED}" dt="2022-02-28T15:18:38.643" v="9715" actId="20577"/>
        <pc:sldMkLst>
          <pc:docMk/>
          <pc:sldMk cId="747770362" sldId="354"/>
        </pc:sldMkLst>
        <pc:spChg chg="mod">
          <ac:chgData name="Lynn, Margaret M" userId="1d6e39d4-98c2-44a3-b540-95f5ab88da51" providerId="ADAL" clId="{89EE86DE-DB24-4B02-83C4-190C4A7FF5ED}" dt="2022-02-07T18:22:11.430" v="1193" actId="20577"/>
          <ac:spMkLst>
            <pc:docMk/>
            <pc:sldMk cId="747770362" sldId="354"/>
            <ac:spMk id="2" creationId="{4FEBE6F1-C8DC-410D-A3CD-46EE92791582}"/>
          </ac:spMkLst>
        </pc:spChg>
        <pc:spChg chg="mod">
          <ac:chgData name="Lynn, Margaret M" userId="1d6e39d4-98c2-44a3-b540-95f5ab88da51" providerId="ADAL" clId="{89EE86DE-DB24-4B02-83C4-190C4A7FF5ED}" dt="2022-02-07T18:22:59.513" v="1251" actId="20577"/>
          <ac:spMkLst>
            <pc:docMk/>
            <pc:sldMk cId="747770362" sldId="354"/>
            <ac:spMk id="3" creationId="{B4588F9B-1D8F-4D9C-9B87-EEA78A9E1F90}"/>
          </ac:spMkLst>
        </pc:spChg>
      </pc:sldChg>
      <pc:sldChg chg="modSp add mod modNotesTx">
        <pc:chgData name="Lynn, Margaret M" userId="1d6e39d4-98c2-44a3-b540-95f5ab88da51" providerId="ADAL" clId="{89EE86DE-DB24-4B02-83C4-190C4A7FF5ED}" dt="2022-02-28T15:19:16.334" v="9722" actId="20577"/>
        <pc:sldMkLst>
          <pc:docMk/>
          <pc:sldMk cId="2889867714" sldId="355"/>
        </pc:sldMkLst>
        <pc:spChg chg="mod">
          <ac:chgData name="Lynn, Margaret M" userId="1d6e39d4-98c2-44a3-b540-95f5ab88da51" providerId="ADAL" clId="{89EE86DE-DB24-4B02-83C4-190C4A7FF5ED}" dt="2022-02-07T18:25:47.421" v="1754" actId="20577"/>
          <ac:spMkLst>
            <pc:docMk/>
            <pc:sldMk cId="2889867714" sldId="355"/>
            <ac:spMk id="2" creationId="{4FEBE6F1-C8DC-410D-A3CD-46EE92791582}"/>
          </ac:spMkLst>
        </pc:spChg>
        <pc:spChg chg="mod">
          <ac:chgData name="Lynn, Margaret M" userId="1d6e39d4-98c2-44a3-b540-95f5ab88da51" providerId="ADAL" clId="{89EE86DE-DB24-4B02-83C4-190C4A7FF5ED}" dt="2022-02-07T18:27:19.445" v="1907" actId="27636"/>
          <ac:spMkLst>
            <pc:docMk/>
            <pc:sldMk cId="2889867714" sldId="355"/>
            <ac:spMk id="3" creationId="{B4588F9B-1D8F-4D9C-9B87-EEA78A9E1F90}"/>
          </ac:spMkLst>
        </pc:spChg>
      </pc:sldChg>
      <pc:sldChg chg="modSp add mod modNotesTx">
        <pc:chgData name="Lynn, Margaret M" userId="1d6e39d4-98c2-44a3-b540-95f5ab88da51" providerId="ADAL" clId="{89EE86DE-DB24-4B02-83C4-190C4A7FF5ED}" dt="2022-02-28T15:20:49.576" v="9744" actId="20577"/>
        <pc:sldMkLst>
          <pc:docMk/>
          <pc:sldMk cId="3566633258" sldId="356"/>
        </pc:sldMkLst>
        <pc:spChg chg="mod">
          <ac:chgData name="Lynn, Margaret M" userId="1d6e39d4-98c2-44a3-b540-95f5ab88da51" providerId="ADAL" clId="{89EE86DE-DB24-4B02-83C4-190C4A7FF5ED}" dt="2022-02-07T18:28:41.713" v="2051" actId="20577"/>
          <ac:spMkLst>
            <pc:docMk/>
            <pc:sldMk cId="3566633258" sldId="356"/>
            <ac:spMk id="2" creationId="{4FEBE6F1-C8DC-410D-A3CD-46EE92791582}"/>
          </ac:spMkLst>
        </pc:spChg>
        <pc:spChg chg="mod">
          <ac:chgData name="Lynn, Margaret M" userId="1d6e39d4-98c2-44a3-b540-95f5ab88da51" providerId="ADAL" clId="{89EE86DE-DB24-4B02-83C4-190C4A7FF5ED}" dt="2022-02-07T18:32:36.819" v="2431" actId="255"/>
          <ac:spMkLst>
            <pc:docMk/>
            <pc:sldMk cId="3566633258" sldId="356"/>
            <ac:spMk id="3" creationId="{B4588F9B-1D8F-4D9C-9B87-EEA78A9E1F90}"/>
          </ac:spMkLst>
        </pc:spChg>
      </pc:sldChg>
      <pc:sldChg chg="modSp add mod modNotesTx">
        <pc:chgData name="Lynn, Margaret M" userId="1d6e39d4-98c2-44a3-b540-95f5ab88da51" providerId="ADAL" clId="{89EE86DE-DB24-4B02-83C4-190C4A7FF5ED}" dt="2022-02-28T15:21:02.622" v="9755" actId="20577"/>
        <pc:sldMkLst>
          <pc:docMk/>
          <pc:sldMk cId="2916632061" sldId="357"/>
        </pc:sldMkLst>
        <pc:spChg chg="mod">
          <ac:chgData name="Lynn, Margaret M" userId="1d6e39d4-98c2-44a3-b540-95f5ab88da51" providerId="ADAL" clId="{89EE86DE-DB24-4B02-83C4-190C4A7FF5ED}" dt="2022-02-07T18:37:02.195" v="2625" actId="20577"/>
          <ac:spMkLst>
            <pc:docMk/>
            <pc:sldMk cId="2916632061" sldId="357"/>
            <ac:spMk id="3" creationId="{B4588F9B-1D8F-4D9C-9B87-EEA78A9E1F90}"/>
          </ac:spMkLst>
        </pc:spChg>
      </pc:sldChg>
      <pc:sldChg chg="modSp new mod modNotesTx">
        <pc:chgData name="Lynn, Margaret M" userId="1d6e39d4-98c2-44a3-b540-95f5ab88da51" providerId="ADAL" clId="{89EE86DE-DB24-4B02-83C4-190C4A7FF5ED}" dt="2022-02-28T15:39:35.801" v="10362" actId="20577"/>
        <pc:sldMkLst>
          <pc:docMk/>
          <pc:sldMk cId="4001146504" sldId="358"/>
        </pc:sldMkLst>
        <pc:spChg chg="mod">
          <ac:chgData name="Lynn, Margaret M" userId="1d6e39d4-98c2-44a3-b540-95f5ab88da51" providerId="ADAL" clId="{89EE86DE-DB24-4B02-83C4-190C4A7FF5ED}" dt="2022-02-07T19:21:21.582" v="3869" actId="14100"/>
          <ac:spMkLst>
            <pc:docMk/>
            <pc:sldMk cId="4001146504" sldId="358"/>
            <ac:spMk id="2" creationId="{1AD03ABE-AE0F-4E9B-BCAD-42D802E7F3FA}"/>
          </ac:spMkLst>
        </pc:spChg>
        <pc:spChg chg="mod">
          <ac:chgData name="Lynn, Margaret M" userId="1d6e39d4-98c2-44a3-b540-95f5ab88da51" providerId="ADAL" clId="{89EE86DE-DB24-4B02-83C4-190C4A7FF5ED}" dt="2022-02-07T19:24:15.834" v="3965" actId="20577"/>
          <ac:spMkLst>
            <pc:docMk/>
            <pc:sldMk cId="4001146504" sldId="358"/>
            <ac:spMk id="3" creationId="{DE804834-29A2-462E-A5C6-A584A67D6BA3}"/>
          </ac:spMkLst>
        </pc:spChg>
      </pc:sldChg>
      <pc:sldChg chg="modSp add mod modNotesTx">
        <pc:chgData name="Lynn, Margaret M" userId="1d6e39d4-98c2-44a3-b540-95f5ab88da51" providerId="ADAL" clId="{89EE86DE-DB24-4B02-83C4-190C4A7FF5ED}" dt="2022-02-28T15:43:59.603" v="10809" actId="20577"/>
        <pc:sldMkLst>
          <pc:docMk/>
          <pc:sldMk cId="1625866333" sldId="359"/>
        </pc:sldMkLst>
        <pc:spChg chg="mod">
          <ac:chgData name="Lynn, Margaret M" userId="1d6e39d4-98c2-44a3-b540-95f5ab88da51" providerId="ADAL" clId="{89EE86DE-DB24-4B02-83C4-190C4A7FF5ED}" dt="2022-02-07T19:51:33.573" v="6069" actId="255"/>
          <ac:spMkLst>
            <pc:docMk/>
            <pc:sldMk cId="1625866333" sldId="359"/>
            <ac:spMk id="3" creationId="{DD145915-4066-4BD8-BD32-F51842A3A842}"/>
          </ac:spMkLst>
        </pc:spChg>
      </pc:sldChg>
      <pc:sldChg chg="modSp new del mod">
        <pc:chgData name="Lynn, Margaret M" userId="1d6e39d4-98c2-44a3-b540-95f5ab88da51" providerId="ADAL" clId="{89EE86DE-DB24-4B02-83C4-190C4A7FF5ED}" dt="2022-02-07T19:55:25.944" v="6111" actId="2696"/>
        <pc:sldMkLst>
          <pc:docMk/>
          <pc:sldMk cId="1334234328" sldId="360"/>
        </pc:sldMkLst>
        <pc:spChg chg="mod">
          <ac:chgData name="Lynn, Margaret M" userId="1d6e39d4-98c2-44a3-b540-95f5ab88da51" providerId="ADAL" clId="{89EE86DE-DB24-4B02-83C4-190C4A7FF5ED}" dt="2022-02-07T19:54:53.465" v="6107" actId="20577"/>
          <ac:spMkLst>
            <pc:docMk/>
            <pc:sldMk cId="1334234328" sldId="360"/>
            <ac:spMk id="2" creationId="{794BC1F3-D36F-458D-888A-EC298AA99B1B}"/>
          </ac:spMkLst>
        </pc:spChg>
      </pc:sldChg>
      <pc:sldChg chg="addSp modSp add mod ord setBg">
        <pc:chgData name="Lynn, Margaret M" userId="1d6e39d4-98c2-44a3-b540-95f5ab88da51" providerId="ADAL" clId="{89EE86DE-DB24-4B02-83C4-190C4A7FF5ED}" dt="2022-02-28T15:44:28.832" v="10842" actId="20577"/>
        <pc:sldMkLst>
          <pc:docMk/>
          <pc:sldMk cId="1410548165" sldId="361"/>
        </pc:sldMkLst>
        <pc:spChg chg="mod">
          <ac:chgData name="Lynn, Margaret M" userId="1d6e39d4-98c2-44a3-b540-95f5ab88da51" providerId="ADAL" clId="{89EE86DE-DB24-4B02-83C4-190C4A7FF5ED}" dt="2022-02-28T15:44:28.832" v="10842" actId="20577"/>
          <ac:spMkLst>
            <pc:docMk/>
            <pc:sldMk cId="1410548165" sldId="361"/>
            <ac:spMk id="3" creationId="{171B3A4E-9DFE-4308-8BBC-9C4EC78E6EF4}"/>
          </ac:spMkLst>
        </pc:spChg>
        <pc:spChg chg="add">
          <ac:chgData name="Lynn, Margaret M" userId="1d6e39d4-98c2-44a3-b540-95f5ab88da51" providerId="ADAL" clId="{89EE86DE-DB24-4B02-83C4-190C4A7FF5ED}" dt="2022-02-07T20:16:07.352" v="6488" actId="26606"/>
          <ac:spMkLst>
            <pc:docMk/>
            <pc:sldMk cId="1410548165" sldId="361"/>
            <ac:spMk id="13" creationId="{3F088236-D655-4F88-B238-E16762358025}"/>
          </ac:spMkLst>
        </pc:spChg>
        <pc:spChg chg="add">
          <ac:chgData name="Lynn, Margaret M" userId="1d6e39d4-98c2-44a3-b540-95f5ab88da51" providerId="ADAL" clId="{89EE86DE-DB24-4B02-83C4-190C4A7FF5ED}" dt="2022-02-07T20:16:07.352" v="6488" actId="26606"/>
          <ac:spMkLst>
            <pc:docMk/>
            <pc:sldMk cId="1410548165" sldId="361"/>
            <ac:spMk id="15" creationId="{3DAC0C92-199E-475C-9390-119A9B027276}"/>
          </ac:spMkLst>
        </pc:spChg>
        <pc:spChg chg="add">
          <ac:chgData name="Lynn, Margaret M" userId="1d6e39d4-98c2-44a3-b540-95f5ab88da51" providerId="ADAL" clId="{89EE86DE-DB24-4B02-83C4-190C4A7FF5ED}" dt="2022-02-07T20:16:07.352" v="6488" actId="26606"/>
          <ac:spMkLst>
            <pc:docMk/>
            <pc:sldMk cId="1410548165" sldId="361"/>
            <ac:spMk id="17" creationId="{C4CFB339-0ED8-4FE2-9EF1-6D1375B8499B}"/>
          </ac:spMkLst>
        </pc:spChg>
        <pc:spChg chg="add">
          <ac:chgData name="Lynn, Margaret M" userId="1d6e39d4-98c2-44a3-b540-95f5ab88da51" providerId="ADAL" clId="{89EE86DE-DB24-4B02-83C4-190C4A7FF5ED}" dt="2022-02-07T20:16:07.352" v="6488" actId="26606"/>
          <ac:spMkLst>
            <pc:docMk/>
            <pc:sldMk cId="1410548165" sldId="361"/>
            <ac:spMk id="19" creationId="{31896C80-2069-4431-9C19-83B913734490}"/>
          </ac:spMkLst>
        </pc:spChg>
        <pc:spChg chg="add">
          <ac:chgData name="Lynn, Margaret M" userId="1d6e39d4-98c2-44a3-b540-95f5ab88da51" providerId="ADAL" clId="{89EE86DE-DB24-4B02-83C4-190C4A7FF5ED}" dt="2022-02-07T20:16:07.352" v="6488" actId="26606"/>
          <ac:spMkLst>
            <pc:docMk/>
            <pc:sldMk cId="1410548165" sldId="361"/>
            <ac:spMk id="21" creationId="{BF120A21-0841-4823-B0C4-28AEBCEF9B78}"/>
          </ac:spMkLst>
        </pc:spChg>
        <pc:spChg chg="add">
          <ac:chgData name="Lynn, Margaret M" userId="1d6e39d4-98c2-44a3-b540-95f5ab88da51" providerId="ADAL" clId="{89EE86DE-DB24-4B02-83C4-190C4A7FF5ED}" dt="2022-02-07T20:16:07.352" v="6488" actId="26606"/>
          <ac:spMkLst>
            <pc:docMk/>
            <pc:sldMk cId="1410548165" sldId="361"/>
            <ac:spMk id="23" creationId="{DBB05BAE-BBD3-4289-899F-A6851503C6B0}"/>
          </ac:spMkLst>
        </pc:spChg>
        <pc:spChg chg="add">
          <ac:chgData name="Lynn, Margaret M" userId="1d6e39d4-98c2-44a3-b540-95f5ab88da51" providerId="ADAL" clId="{89EE86DE-DB24-4B02-83C4-190C4A7FF5ED}" dt="2022-02-07T20:16:07.352" v="6488" actId="26606"/>
          <ac:spMkLst>
            <pc:docMk/>
            <pc:sldMk cId="1410548165" sldId="361"/>
            <ac:spMk id="25" creationId="{9874D11C-36F5-4BBE-A490-019A54E953B0}"/>
          </ac:spMkLst>
        </pc:spChg>
        <pc:picChg chg="add">
          <ac:chgData name="Lynn, Margaret M" userId="1d6e39d4-98c2-44a3-b540-95f5ab88da51" providerId="ADAL" clId="{89EE86DE-DB24-4B02-83C4-190C4A7FF5ED}" dt="2022-02-07T20:16:07.352" v="6488" actId="26606"/>
          <ac:picMkLst>
            <pc:docMk/>
            <pc:sldMk cId="1410548165" sldId="361"/>
            <ac:picMk id="5" creationId="{ABF6D8B0-00AC-4B8D-95F7-571A2D97D9F6}"/>
          </ac:picMkLst>
        </pc:picChg>
        <pc:cxnChg chg="add">
          <ac:chgData name="Lynn, Margaret M" userId="1d6e39d4-98c2-44a3-b540-95f5ab88da51" providerId="ADAL" clId="{89EE86DE-DB24-4B02-83C4-190C4A7FF5ED}" dt="2022-02-07T20:16:07.352" v="6488" actId="26606"/>
          <ac:cxnSpMkLst>
            <pc:docMk/>
            <pc:sldMk cId="1410548165" sldId="361"/>
            <ac:cxnSpMk id="9" creationId="{64FA5DFF-7FE6-4855-84E6-DFA78EE978BD}"/>
          </ac:cxnSpMkLst>
        </pc:cxnChg>
        <pc:cxnChg chg="add">
          <ac:chgData name="Lynn, Margaret M" userId="1d6e39d4-98c2-44a3-b540-95f5ab88da51" providerId="ADAL" clId="{89EE86DE-DB24-4B02-83C4-190C4A7FF5ED}" dt="2022-02-07T20:16:07.352" v="6488" actId="26606"/>
          <ac:cxnSpMkLst>
            <pc:docMk/>
            <pc:sldMk cId="1410548165" sldId="361"/>
            <ac:cxnSpMk id="11" creationId="{2AFD8CBA-54A3-4363-991B-B9C631BBFA74}"/>
          </ac:cxnSpMkLst>
        </pc:cxnChg>
      </pc:sldChg>
      <pc:sldChg chg="add del">
        <pc:chgData name="Lynn, Margaret M" userId="1d6e39d4-98c2-44a3-b540-95f5ab88da51" providerId="ADAL" clId="{89EE86DE-DB24-4B02-83C4-190C4A7FF5ED}" dt="2022-02-07T20:17:15.294" v="6495" actId="2696"/>
        <pc:sldMkLst>
          <pc:docMk/>
          <pc:sldMk cId="3706682832" sldId="362"/>
        </pc:sldMkLst>
      </pc:sldChg>
      <pc:sldChg chg="addSp modSp add mod">
        <pc:chgData name="Lynn, Margaret M" userId="1d6e39d4-98c2-44a3-b540-95f5ab88da51" providerId="ADAL" clId="{89EE86DE-DB24-4B02-83C4-190C4A7FF5ED}" dt="2022-02-28T15:45:05.868" v="10875" actId="20577"/>
        <pc:sldMkLst>
          <pc:docMk/>
          <pc:sldMk cId="1262233724" sldId="363"/>
        </pc:sldMkLst>
        <pc:spChg chg="mod">
          <ac:chgData name="Lynn, Margaret M" userId="1d6e39d4-98c2-44a3-b540-95f5ab88da51" providerId="ADAL" clId="{89EE86DE-DB24-4B02-83C4-190C4A7FF5ED}" dt="2022-02-28T15:45:05.868" v="10875" actId="20577"/>
          <ac:spMkLst>
            <pc:docMk/>
            <pc:sldMk cId="1262233724" sldId="363"/>
            <ac:spMk id="3" creationId="{171B3A4E-9DFE-4308-8BBC-9C4EC78E6EF4}"/>
          </ac:spMkLst>
        </pc:spChg>
        <pc:inkChg chg="add">
          <ac:chgData name="Lynn, Margaret M" userId="1d6e39d4-98c2-44a3-b540-95f5ab88da51" providerId="ADAL" clId="{89EE86DE-DB24-4B02-83C4-190C4A7FF5ED}" dt="2022-02-07T20:17:08.281" v="6494" actId="9405"/>
          <ac:inkMkLst>
            <pc:docMk/>
            <pc:sldMk cId="1262233724" sldId="363"/>
            <ac:inkMk id="2" creationId="{EAB89C05-C6EC-4C86-B166-F93AF791191D}"/>
          </ac:inkMkLst>
        </pc:inkChg>
      </pc:sldChg>
      <pc:sldChg chg="addSp modSp new mod setBg">
        <pc:chgData name="Lynn, Margaret M" userId="1d6e39d4-98c2-44a3-b540-95f5ab88da51" providerId="ADAL" clId="{89EE86DE-DB24-4B02-83C4-190C4A7FF5ED}" dt="2022-02-07T20:27:35.981" v="6761" actId="26606"/>
        <pc:sldMkLst>
          <pc:docMk/>
          <pc:sldMk cId="81482598" sldId="364"/>
        </pc:sldMkLst>
        <pc:spChg chg="mod">
          <ac:chgData name="Lynn, Margaret M" userId="1d6e39d4-98c2-44a3-b540-95f5ab88da51" providerId="ADAL" clId="{89EE86DE-DB24-4B02-83C4-190C4A7FF5ED}" dt="2022-02-07T20:27:35.981" v="6761" actId="26606"/>
          <ac:spMkLst>
            <pc:docMk/>
            <pc:sldMk cId="81482598" sldId="364"/>
            <ac:spMk id="2" creationId="{1166F060-95C2-42ED-A16A-D605F1E06E54}"/>
          </ac:spMkLst>
        </pc:spChg>
        <pc:spChg chg="mod">
          <ac:chgData name="Lynn, Margaret M" userId="1d6e39d4-98c2-44a3-b540-95f5ab88da51" providerId="ADAL" clId="{89EE86DE-DB24-4B02-83C4-190C4A7FF5ED}" dt="2022-02-07T20:27:35.981" v="6761" actId="26606"/>
          <ac:spMkLst>
            <pc:docMk/>
            <pc:sldMk cId="81482598" sldId="364"/>
            <ac:spMk id="3" creationId="{1E364D5A-2DCE-4D6A-A5E0-77BA6A099DCA}"/>
          </ac:spMkLst>
        </pc:spChg>
        <pc:inkChg chg="add mod">
          <ac:chgData name="Lynn, Margaret M" userId="1d6e39d4-98c2-44a3-b540-95f5ab88da51" providerId="ADAL" clId="{89EE86DE-DB24-4B02-83C4-190C4A7FF5ED}" dt="2022-02-07T20:27:35.981" v="6761" actId="26606"/>
          <ac:inkMkLst>
            <pc:docMk/>
            <pc:sldMk cId="81482598" sldId="364"/>
            <ac:inkMk id="4" creationId="{3454ABED-D68F-4C34-B94D-06F714274195}"/>
          </ac:inkMkLst>
        </pc:inkChg>
        <pc:cxnChg chg="add">
          <ac:chgData name="Lynn, Margaret M" userId="1d6e39d4-98c2-44a3-b540-95f5ab88da51" providerId="ADAL" clId="{89EE86DE-DB24-4B02-83C4-190C4A7FF5ED}" dt="2022-02-07T20:27:35.981" v="6761" actId="26606"/>
          <ac:cxnSpMkLst>
            <pc:docMk/>
            <pc:sldMk cId="81482598" sldId="364"/>
            <ac:cxnSpMk id="9" creationId="{0B5F7E3B-C5F1-40E0-A491-558BAFBC1127}"/>
          </ac:cxnSpMkLst>
        </pc:cxnChg>
      </pc:sldChg>
      <pc:sldChg chg="add del ord">
        <pc:chgData name="Lynn, Margaret M" userId="1d6e39d4-98c2-44a3-b540-95f5ab88da51" providerId="ADAL" clId="{89EE86DE-DB24-4B02-83C4-190C4A7FF5ED}" dt="2022-02-07T20:24:06.384" v="6504" actId="2696"/>
        <pc:sldMkLst>
          <pc:docMk/>
          <pc:sldMk cId="1099285878" sldId="364"/>
        </pc:sldMkLst>
      </pc:sldChg>
      <pc:sldChg chg="add del">
        <pc:chgData name="Lynn, Margaret M" userId="1d6e39d4-98c2-44a3-b540-95f5ab88da51" providerId="ADAL" clId="{89EE86DE-DB24-4B02-83C4-190C4A7FF5ED}" dt="2022-02-07T20:21:45.214" v="6498" actId="2696"/>
        <pc:sldMkLst>
          <pc:docMk/>
          <pc:sldMk cId="4169355289" sldId="364"/>
        </pc:sldMkLst>
      </pc:sldChg>
      <pc:sldChg chg="addSp add mod">
        <pc:chgData name="Lynn, Margaret M" userId="1d6e39d4-98c2-44a3-b540-95f5ab88da51" providerId="ADAL" clId="{89EE86DE-DB24-4B02-83C4-190C4A7FF5ED}" dt="2022-02-07T20:28:15.633" v="6763" actId="9405"/>
        <pc:sldMkLst>
          <pc:docMk/>
          <pc:sldMk cId="790254241" sldId="365"/>
        </pc:sldMkLst>
        <pc:inkChg chg="add">
          <ac:chgData name="Lynn, Margaret M" userId="1d6e39d4-98c2-44a3-b540-95f5ab88da51" providerId="ADAL" clId="{89EE86DE-DB24-4B02-83C4-190C4A7FF5ED}" dt="2022-02-07T20:28:15.633" v="6763" actId="9405"/>
          <ac:inkMkLst>
            <pc:docMk/>
            <pc:sldMk cId="790254241" sldId="365"/>
            <ac:inkMk id="5" creationId="{B3F304A2-0EC9-4B84-ACFA-0D8EE00BC338}"/>
          </ac:inkMkLst>
        </pc:inkChg>
      </pc:sldChg>
      <pc:sldChg chg="modNotesTx">
        <pc:chgData name="Lynn, Margaret M" userId="1d6e39d4-98c2-44a3-b540-95f5ab88da51" providerId="ADAL" clId="{89EE86DE-DB24-4B02-83C4-190C4A7FF5ED}" dt="2022-02-28T15:22:53.178" v="9940" actId="20577"/>
        <pc:sldMkLst>
          <pc:docMk/>
          <pc:sldMk cId="1222382429" sldId="367"/>
        </pc:sldMkLst>
      </pc:sldChg>
      <pc:sldChg chg="modSp mod">
        <pc:chgData name="Lynn, Margaret M" userId="1d6e39d4-98c2-44a3-b540-95f5ab88da51" providerId="ADAL" clId="{89EE86DE-DB24-4B02-83C4-190C4A7FF5ED}" dt="2022-02-20T17:39:37.220" v="6849" actId="27636"/>
        <pc:sldMkLst>
          <pc:docMk/>
          <pc:sldMk cId="451128310" sldId="368"/>
        </pc:sldMkLst>
        <pc:spChg chg="mod">
          <ac:chgData name="Lynn, Margaret M" userId="1d6e39d4-98c2-44a3-b540-95f5ab88da51" providerId="ADAL" clId="{89EE86DE-DB24-4B02-83C4-190C4A7FF5ED}" dt="2022-02-20T17:36:49.581" v="6792" actId="207"/>
          <ac:spMkLst>
            <pc:docMk/>
            <pc:sldMk cId="451128310" sldId="368"/>
            <ac:spMk id="2" creationId="{DFE6F469-7624-4A11-8A0F-F6F2698B3EEB}"/>
          </ac:spMkLst>
        </pc:spChg>
        <pc:spChg chg="mod">
          <ac:chgData name="Lynn, Margaret M" userId="1d6e39d4-98c2-44a3-b540-95f5ab88da51" providerId="ADAL" clId="{89EE86DE-DB24-4B02-83C4-190C4A7FF5ED}" dt="2022-02-20T17:39:37.220" v="6849" actId="27636"/>
          <ac:spMkLst>
            <pc:docMk/>
            <pc:sldMk cId="451128310" sldId="368"/>
            <ac:spMk id="3" creationId="{AA2C294E-948E-4FA0-B021-FF2D754955CB}"/>
          </ac:spMkLst>
        </pc:spChg>
      </pc:sldChg>
      <pc:sldChg chg="add">
        <pc:chgData name="Lynn, Margaret M" userId="1d6e39d4-98c2-44a3-b540-95f5ab88da51" providerId="ADAL" clId="{89EE86DE-DB24-4B02-83C4-190C4A7FF5ED}" dt="2022-02-20T17:39:54.005" v="6850" actId="2890"/>
        <pc:sldMkLst>
          <pc:docMk/>
          <pc:sldMk cId="361695927" sldId="369"/>
        </pc:sldMkLst>
      </pc:sldChg>
      <pc:sldChg chg="addSp modSp add mod">
        <pc:chgData name="Lynn, Margaret M" userId="1d6e39d4-98c2-44a3-b540-95f5ab88da51" providerId="ADAL" clId="{89EE86DE-DB24-4B02-83C4-190C4A7FF5ED}" dt="2022-02-28T15:25:40.663" v="10077" actId="20577"/>
        <pc:sldMkLst>
          <pc:docMk/>
          <pc:sldMk cId="2075098234" sldId="370"/>
        </pc:sldMkLst>
        <pc:spChg chg="mod">
          <ac:chgData name="Lynn, Margaret M" userId="1d6e39d4-98c2-44a3-b540-95f5ab88da51" providerId="ADAL" clId="{89EE86DE-DB24-4B02-83C4-190C4A7FF5ED}" dt="2022-02-28T15:25:40.663" v="10077" actId="20577"/>
          <ac:spMkLst>
            <pc:docMk/>
            <pc:sldMk cId="2075098234" sldId="370"/>
            <ac:spMk id="3" creationId="{AC15C557-D91A-49C5-AE0B-5BEAC4C0A998}"/>
          </ac:spMkLst>
        </pc:spChg>
        <pc:inkChg chg="add">
          <ac:chgData name="Lynn, Margaret M" userId="1d6e39d4-98c2-44a3-b540-95f5ab88da51" providerId="ADAL" clId="{89EE86DE-DB24-4B02-83C4-190C4A7FF5ED}" dt="2022-02-20T17:42:32.266" v="7320" actId="9405"/>
          <ac:inkMkLst>
            <pc:docMk/>
            <pc:sldMk cId="2075098234" sldId="370"/>
            <ac:inkMk id="4" creationId="{4A91EAF2-C80D-47DD-91E4-51FB7F4162F6}"/>
          </ac:inkMkLst>
        </pc:inkChg>
      </pc:sldChg>
      <pc:sldChg chg="modSp add del mod ord">
        <pc:chgData name="Lynn, Margaret M" userId="1d6e39d4-98c2-44a3-b540-95f5ab88da51" providerId="ADAL" clId="{89EE86DE-DB24-4B02-83C4-190C4A7FF5ED}" dt="2022-02-20T17:48:28.950" v="7755" actId="2696"/>
        <pc:sldMkLst>
          <pc:docMk/>
          <pc:sldMk cId="1593614178" sldId="371"/>
        </pc:sldMkLst>
        <pc:spChg chg="mod">
          <ac:chgData name="Lynn, Margaret M" userId="1d6e39d4-98c2-44a3-b540-95f5ab88da51" providerId="ADAL" clId="{89EE86DE-DB24-4B02-83C4-190C4A7FF5ED}" dt="2022-02-20T17:46:15.329" v="7640" actId="27636"/>
          <ac:spMkLst>
            <pc:docMk/>
            <pc:sldMk cId="1593614178" sldId="371"/>
            <ac:spMk id="2" creationId="{1166F060-95C2-42ED-A16A-D605F1E06E54}"/>
          </ac:spMkLst>
        </pc:spChg>
      </pc:sldChg>
      <pc:sldChg chg="addSp delSp add del mod">
        <pc:chgData name="Lynn, Margaret M" userId="1d6e39d4-98c2-44a3-b540-95f5ab88da51" providerId="ADAL" clId="{89EE86DE-DB24-4B02-83C4-190C4A7FF5ED}" dt="2022-02-20T17:44:20.858" v="7324" actId="2696"/>
        <pc:sldMkLst>
          <pc:docMk/>
          <pc:sldMk cId="2673494097" sldId="371"/>
        </pc:sldMkLst>
        <pc:inkChg chg="add del">
          <ac:chgData name="Lynn, Margaret M" userId="1d6e39d4-98c2-44a3-b540-95f5ab88da51" providerId="ADAL" clId="{89EE86DE-DB24-4B02-83C4-190C4A7FF5ED}" dt="2022-02-20T17:43:57.636" v="7323"/>
          <ac:inkMkLst>
            <pc:docMk/>
            <pc:sldMk cId="2673494097" sldId="371"/>
            <ac:inkMk id="6" creationId="{482668FA-4330-455B-BD3C-9ED160B63F34}"/>
          </ac:inkMkLst>
        </pc:inkChg>
      </pc:sldChg>
      <pc:sldChg chg="modSp new mod">
        <pc:chgData name="Lynn, Margaret M" userId="1d6e39d4-98c2-44a3-b540-95f5ab88da51" providerId="ADAL" clId="{89EE86DE-DB24-4B02-83C4-190C4A7FF5ED}" dt="2022-02-20T17:48:37.237" v="7757" actId="20577"/>
        <pc:sldMkLst>
          <pc:docMk/>
          <pc:sldMk cId="2232301945" sldId="372"/>
        </pc:sldMkLst>
        <pc:spChg chg="mod">
          <ac:chgData name="Lynn, Margaret M" userId="1d6e39d4-98c2-44a3-b540-95f5ab88da51" providerId="ADAL" clId="{89EE86DE-DB24-4B02-83C4-190C4A7FF5ED}" dt="2022-02-20T17:47:59.884" v="7735" actId="255"/>
          <ac:spMkLst>
            <pc:docMk/>
            <pc:sldMk cId="2232301945" sldId="372"/>
            <ac:spMk id="2" creationId="{2511898F-8C51-4908-ADD6-9B3DA82CE260}"/>
          </ac:spMkLst>
        </pc:spChg>
        <pc:spChg chg="mod">
          <ac:chgData name="Lynn, Margaret M" userId="1d6e39d4-98c2-44a3-b540-95f5ab88da51" providerId="ADAL" clId="{89EE86DE-DB24-4B02-83C4-190C4A7FF5ED}" dt="2022-02-20T17:48:37.237" v="7757" actId="20577"/>
          <ac:spMkLst>
            <pc:docMk/>
            <pc:sldMk cId="2232301945" sldId="372"/>
            <ac:spMk id="3" creationId="{A924768D-5A0D-4E42-92B7-840AC61F0180}"/>
          </ac:spMkLst>
        </pc:spChg>
      </pc:sldChg>
      <pc:sldChg chg="addSp add mod">
        <pc:chgData name="Lynn, Margaret M" userId="1d6e39d4-98c2-44a3-b540-95f5ab88da51" providerId="ADAL" clId="{89EE86DE-DB24-4B02-83C4-190C4A7FF5ED}" dt="2022-02-20T17:49:03.513" v="7759" actId="9405"/>
        <pc:sldMkLst>
          <pc:docMk/>
          <pc:sldMk cId="3812500715" sldId="373"/>
        </pc:sldMkLst>
        <pc:inkChg chg="add">
          <ac:chgData name="Lynn, Margaret M" userId="1d6e39d4-98c2-44a3-b540-95f5ab88da51" providerId="ADAL" clId="{89EE86DE-DB24-4B02-83C4-190C4A7FF5ED}" dt="2022-02-20T17:49:03.513" v="7759" actId="9405"/>
          <ac:inkMkLst>
            <pc:docMk/>
            <pc:sldMk cId="3812500715" sldId="373"/>
            <ac:inkMk id="4" creationId="{5CDDA998-AC9F-4850-B7D5-CC43035C9268}"/>
          </ac:inkMkLst>
        </pc:inkChg>
      </pc:sldChg>
      <pc:sldChg chg="modSp add mod modNotesTx">
        <pc:chgData name="Lynn, Margaret M" userId="1d6e39d4-98c2-44a3-b540-95f5ab88da51" providerId="ADAL" clId="{89EE86DE-DB24-4B02-83C4-190C4A7FF5ED}" dt="2022-02-28T14:29:00.383" v="8196" actId="20577"/>
        <pc:sldMkLst>
          <pc:docMk/>
          <pc:sldMk cId="2394589953" sldId="374"/>
        </pc:sldMkLst>
        <pc:spChg chg="mod">
          <ac:chgData name="Lynn, Margaret M" userId="1d6e39d4-98c2-44a3-b540-95f5ab88da51" providerId="ADAL" clId="{89EE86DE-DB24-4B02-83C4-190C4A7FF5ED}" dt="2022-02-20T17:52:31.444" v="7971" actId="20577"/>
          <ac:spMkLst>
            <pc:docMk/>
            <pc:sldMk cId="2394589953" sldId="374"/>
            <ac:spMk id="3" creationId="{4B972D42-0720-42C4-BD31-08B8C2BB25C1}"/>
          </ac:spMkLst>
        </pc:spChg>
      </pc:sldChg>
      <pc:sldChg chg="modNotesTx">
        <pc:chgData name="Lynn, Margaret M" userId="1d6e39d4-98c2-44a3-b540-95f5ab88da51" providerId="ADAL" clId="{89EE86DE-DB24-4B02-83C4-190C4A7FF5ED}" dt="2022-02-28T14:38:03.169" v="8900" actId="20577"/>
        <pc:sldMkLst>
          <pc:docMk/>
          <pc:sldMk cId="363791738" sldId="376"/>
        </pc:sldMkLst>
      </pc:sldChg>
      <pc:sldChg chg="modNotesTx">
        <pc:chgData name="Lynn, Margaret M" userId="1d6e39d4-98c2-44a3-b540-95f5ab88da51" providerId="ADAL" clId="{89EE86DE-DB24-4B02-83C4-190C4A7FF5ED}" dt="2022-02-28T15:17:18.384" v="9652" actId="20577"/>
        <pc:sldMkLst>
          <pc:docMk/>
          <pc:sldMk cId="1850923015" sldId="377"/>
        </pc:sldMkLst>
      </pc:sldChg>
      <pc:sldChg chg="modNotesTx">
        <pc:chgData name="Lynn, Margaret M" userId="1d6e39d4-98c2-44a3-b540-95f5ab88da51" providerId="ADAL" clId="{89EE86DE-DB24-4B02-83C4-190C4A7FF5ED}" dt="2022-02-28T15:22:21.004" v="9936" actId="20577"/>
        <pc:sldMkLst>
          <pc:docMk/>
          <pc:sldMk cId="3796499320" sldId="379"/>
        </pc:sldMkLst>
      </pc:sldChg>
      <pc:sldChg chg="modSp mod modNotesTx">
        <pc:chgData name="Lynn, Margaret M" userId="1d6e39d4-98c2-44a3-b540-95f5ab88da51" providerId="ADAL" clId="{89EE86DE-DB24-4B02-83C4-190C4A7FF5ED}" dt="2022-02-28T15:24:02.027" v="10033" actId="20577"/>
        <pc:sldMkLst>
          <pc:docMk/>
          <pc:sldMk cId="1419354114" sldId="382"/>
        </pc:sldMkLst>
        <pc:spChg chg="mod">
          <ac:chgData name="Lynn, Margaret M" userId="1d6e39d4-98c2-44a3-b540-95f5ab88da51" providerId="ADAL" clId="{89EE86DE-DB24-4B02-83C4-190C4A7FF5ED}" dt="2022-02-28T15:23:45.800" v="9986" actId="20577"/>
          <ac:spMkLst>
            <pc:docMk/>
            <pc:sldMk cId="1419354114" sldId="382"/>
            <ac:spMk id="2" creationId="{25C52BDF-05E7-4F7C-88BD-91DB3540C53C}"/>
          </ac:spMkLst>
        </pc:spChg>
      </pc:sldChg>
      <pc:sldChg chg="modSp mod modNotesTx">
        <pc:chgData name="Lynn, Margaret M" userId="1d6e39d4-98c2-44a3-b540-95f5ab88da51" providerId="ADAL" clId="{89EE86DE-DB24-4B02-83C4-190C4A7FF5ED}" dt="2022-02-28T15:24:57.611" v="10067" actId="20577"/>
        <pc:sldMkLst>
          <pc:docMk/>
          <pc:sldMk cId="434475919" sldId="383"/>
        </pc:sldMkLst>
        <pc:spChg chg="mod">
          <ac:chgData name="Lynn, Margaret M" userId="1d6e39d4-98c2-44a3-b540-95f5ab88da51" providerId="ADAL" clId="{89EE86DE-DB24-4B02-83C4-190C4A7FF5ED}" dt="2022-02-28T15:24:52.524" v="10052" actId="207"/>
          <ac:spMkLst>
            <pc:docMk/>
            <pc:sldMk cId="434475919" sldId="383"/>
            <ac:spMk id="3" creationId="{00881748-79B8-4638-8E0D-66AC17A871DE}"/>
          </ac:spMkLst>
        </pc:spChg>
      </pc:sldChg>
      <pc:sldChg chg="modSp mod modNotesTx">
        <pc:chgData name="Lynn, Margaret M" userId="1d6e39d4-98c2-44a3-b540-95f5ab88da51" providerId="ADAL" clId="{89EE86DE-DB24-4B02-83C4-190C4A7FF5ED}" dt="2022-02-28T15:24:36.953" v="10050" actId="20577"/>
        <pc:sldMkLst>
          <pc:docMk/>
          <pc:sldMk cId="4162633115" sldId="384"/>
        </pc:sldMkLst>
        <pc:spChg chg="mod">
          <ac:chgData name="Lynn, Margaret M" userId="1d6e39d4-98c2-44a3-b540-95f5ab88da51" providerId="ADAL" clId="{89EE86DE-DB24-4B02-83C4-190C4A7FF5ED}" dt="2022-02-28T15:24:27.661" v="10035" actId="207"/>
          <ac:spMkLst>
            <pc:docMk/>
            <pc:sldMk cId="4162633115" sldId="384"/>
            <ac:spMk id="3" creationId="{00881748-79B8-4638-8E0D-66AC17A871DE}"/>
          </ac:spMkLst>
        </pc:spChg>
      </pc:sldChg>
      <pc:sldMasterChg chg="add addSldLayout">
        <pc:chgData name="Lynn, Margaret M" userId="1d6e39d4-98c2-44a3-b540-95f5ab88da51" providerId="ADAL" clId="{89EE86DE-DB24-4B02-83C4-190C4A7FF5ED}" dt="2022-02-07T17:22:46.843" v="2" actId="27028"/>
        <pc:sldMasterMkLst>
          <pc:docMk/>
          <pc:sldMasterMk cId="450804524" sldId="2147483660"/>
        </pc:sldMasterMkLst>
        <pc:sldLayoutChg chg="add">
          <pc:chgData name="Lynn, Margaret M" userId="1d6e39d4-98c2-44a3-b540-95f5ab88da51" providerId="ADAL" clId="{89EE86DE-DB24-4B02-83C4-190C4A7FF5ED}" dt="2022-02-07T17:22:08.173" v="0" actId="27028"/>
          <pc:sldLayoutMkLst>
            <pc:docMk/>
            <pc:sldMasterMk cId="450804524" sldId="2147483660"/>
            <pc:sldLayoutMk cId="1388264182" sldId="2147483662"/>
          </pc:sldLayoutMkLst>
        </pc:sldLayoutChg>
        <pc:sldLayoutChg chg="add">
          <pc:chgData name="Lynn, Margaret M" userId="1d6e39d4-98c2-44a3-b540-95f5ab88da51" providerId="ADAL" clId="{89EE86DE-DB24-4B02-83C4-190C4A7FF5ED}" dt="2022-02-07T17:22:46.843" v="2" actId="27028"/>
          <pc:sldLayoutMkLst>
            <pc:docMk/>
            <pc:sldMasterMk cId="450804524" sldId="2147483660"/>
            <pc:sldLayoutMk cId="2741441667" sldId="2147483677"/>
          </pc:sldLayoutMkLst>
        </pc:sldLayoutChg>
      </pc:sldMasterChg>
      <pc:sldMasterChg chg="replId modSldLayout">
        <pc:chgData name="Lynn, Margaret M" userId="1d6e39d4-98c2-44a3-b540-95f5ab88da51" providerId="ADAL" clId="{89EE86DE-DB24-4B02-83C4-190C4A7FF5ED}" dt="2022-02-07T17:22:46.843" v="2" actId="27028"/>
        <pc:sldMasterMkLst>
          <pc:docMk/>
          <pc:sldMasterMk cId="1250132516" sldId="2147483678"/>
        </pc:sldMasterMkLst>
        <pc:sldLayoutChg chg="replId">
          <pc:chgData name="Lynn, Margaret M" userId="1d6e39d4-98c2-44a3-b540-95f5ab88da51" providerId="ADAL" clId="{89EE86DE-DB24-4B02-83C4-190C4A7FF5ED}" dt="2022-02-07T17:22:08.173" v="0" actId="27028"/>
          <pc:sldLayoutMkLst>
            <pc:docMk/>
            <pc:sldMasterMk cId="1250132516" sldId="2147483678"/>
            <pc:sldLayoutMk cId="642015386" sldId="2147483679"/>
          </pc:sldLayoutMkLst>
        </pc:sldLayoutChg>
        <pc:sldLayoutChg chg="replId">
          <pc:chgData name="Lynn, Margaret M" userId="1d6e39d4-98c2-44a3-b540-95f5ab88da51" providerId="ADAL" clId="{89EE86DE-DB24-4B02-83C4-190C4A7FF5ED}" dt="2022-02-07T17:22:46.843" v="2" actId="27028"/>
          <pc:sldLayoutMkLst>
            <pc:docMk/>
            <pc:sldMasterMk cId="1250132516" sldId="2147483678"/>
            <pc:sldLayoutMk cId="1125846904" sldId="2147483680"/>
          </pc:sldLayoutMkLst>
        </pc:sldLayoutChg>
      </pc:sldMasterChg>
    </pc:docChg>
  </pc:docChgLst>
  <pc:docChgLst>
    <pc:chgData name="Lynn, Margaret M" userId="1d6e39d4-98c2-44a3-b540-95f5ab88da51" providerId="ADAL" clId="{778A0DD6-202B-4308-ACF8-6D6D92632249}"/>
    <pc:docChg chg="undo redo custSel addSld delSld modSld sldOrd addMainMaster modNotesMaster">
      <pc:chgData name="Lynn, Margaret M" userId="1d6e39d4-98c2-44a3-b540-95f5ab88da51" providerId="ADAL" clId="{778A0DD6-202B-4308-ACF8-6D6D92632249}" dt="2022-03-01T14:13:27.461" v="13183" actId="20577"/>
      <pc:docMkLst>
        <pc:docMk/>
      </pc:docMkLst>
      <pc:sldChg chg="modNotesTx">
        <pc:chgData name="Lynn, Margaret M" userId="1d6e39d4-98c2-44a3-b540-95f5ab88da51" providerId="ADAL" clId="{778A0DD6-202B-4308-ACF8-6D6D92632249}" dt="2022-02-24T19:54:45.317" v="167" actId="20577"/>
        <pc:sldMkLst>
          <pc:docMk/>
          <pc:sldMk cId="3508342508" sldId="263"/>
        </pc:sldMkLst>
      </pc:sldChg>
      <pc:sldChg chg="del">
        <pc:chgData name="Lynn, Margaret M" userId="1d6e39d4-98c2-44a3-b540-95f5ab88da51" providerId="ADAL" clId="{778A0DD6-202B-4308-ACF8-6D6D92632249}" dt="2022-02-24T19:51:55.326" v="94" actId="2696"/>
        <pc:sldMkLst>
          <pc:docMk/>
          <pc:sldMk cId="3852268625" sldId="264"/>
        </pc:sldMkLst>
      </pc:sldChg>
      <pc:sldChg chg="ord">
        <pc:chgData name="Lynn, Margaret M" userId="1d6e39d4-98c2-44a3-b540-95f5ab88da51" providerId="ADAL" clId="{778A0DD6-202B-4308-ACF8-6D6D92632249}" dt="2022-02-24T19:52:00.566" v="96"/>
        <pc:sldMkLst>
          <pc:docMk/>
          <pc:sldMk cId="1268142030" sldId="265"/>
        </pc:sldMkLst>
      </pc:sldChg>
      <pc:sldChg chg="modSp mod modNotesTx">
        <pc:chgData name="Lynn, Margaret M" userId="1d6e39d4-98c2-44a3-b540-95f5ab88da51" providerId="ADAL" clId="{778A0DD6-202B-4308-ACF8-6D6D92632249}" dt="2022-02-24T20:50:03.723" v="5144" actId="20577"/>
        <pc:sldMkLst>
          <pc:docMk/>
          <pc:sldMk cId="317365197" sldId="301"/>
        </pc:sldMkLst>
        <pc:spChg chg="mod">
          <ac:chgData name="Lynn, Margaret M" userId="1d6e39d4-98c2-44a3-b540-95f5ab88da51" providerId="ADAL" clId="{778A0DD6-202B-4308-ACF8-6D6D92632249}" dt="2022-02-24T20:34:40.167" v="3479" actId="20577"/>
          <ac:spMkLst>
            <pc:docMk/>
            <pc:sldMk cId="317365197" sldId="301"/>
            <ac:spMk id="2" creationId="{331A8C9D-CC05-4EAC-972E-A3B521A9E26E}"/>
          </ac:spMkLst>
        </pc:spChg>
      </pc:sldChg>
      <pc:sldChg chg="modNotesTx">
        <pc:chgData name="Lynn, Margaret M" userId="1d6e39d4-98c2-44a3-b540-95f5ab88da51" providerId="ADAL" clId="{778A0DD6-202B-4308-ACF8-6D6D92632249}" dt="2022-02-24T19:55:06.242" v="192" actId="20577"/>
        <pc:sldMkLst>
          <pc:docMk/>
          <pc:sldMk cId="4261448124" sldId="302"/>
        </pc:sldMkLst>
      </pc:sldChg>
      <pc:sldChg chg="modSp mod modNotesTx">
        <pc:chgData name="Lynn, Margaret M" userId="1d6e39d4-98c2-44a3-b540-95f5ab88da51" providerId="ADAL" clId="{778A0DD6-202B-4308-ACF8-6D6D92632249}" dt="2022-02-24T20:13:36.716" v="358" actId="20577"/>
        <pc:sldMkLst>
          <pc:docMk/>
          <pc:sldMk cId="3201036322" sldId="303"/>
        </pc:sldMkLst>
        <pc:spChg chg="mod">
          <ac:chgData name="Lynn, Margaret M" userId="1d6e39d4-98c2-44a3-b540-95f5ab88da51" providerId="ADAL" clId="{778A0DD6-202B-4308-ACF8-6D6D92632249}" dt="2022-02-24T19:55:56.349" v="220" actId="27636"/>
          <ac:spMkLst>
            <pc:docMk/>
            <pc:sldMk cId="3201036322" sldId="303"/>
            <ac:spMk id="3" creationId="{4753E8FB-B6B3-472C-8921-99C86BA8CF00}"/>
          </ac:spMkLst>
        </pc:spChg>
      </pc:sldChg>
      <pc:sldChg chg="modNotesTx">
        <pc:chgData name="Lynn, Margaret M" userId="1d6e39d4-98c2-44a3-b540-95f5ab88da51" providerId="ADAL" clId="{778A0DD6-202B-4308-ACF8-6D6D92632249}" dt="2022-02-24T20:40:08.929" v="4319" actId="20577"/>
        <pc:sldMkLst>
          <pc:docMk/>
          <pc:sldMk cId="3683251617" sldId="305"/>
        </pc:sldMkLst>
      </pc:sldChg>
      <pc:sldChg chg="modSp mod modNotesTx">
        <pc:chgData name="Lynn, Margaret M" userId="1d6e39d4-98c2-44a3-b540-95f5ab88da51" providerId="ADAL" clId="{778A0DD6-202B-4308-ACF8-6D6D92632249}" dt="2022-02-24T20:32:21.477" v="3463" actId="20577"/>
        <pc:sldMkLst>
          <pc:docMk/>
          <pc:sldMk cId="2341839896" sldId="306"/>
        </pc:sldMkLst>
        <pc:spChg chg="mod">
          <ac:chgData name="Lynn, Margaret M" userId="1d6e39d4-98c2-44a3-b540-95f5ab88da51" providerId="ADAL" clId="{778A0DD6-202B-4308-ACF8-6D6D92632249}" dt="2022-02-24T20:32:14.420" v="3448" actId="20577"/>
          <ac:spMkLst>
            <pc:docMk/>
            <pc:sldMk cId="2341839896" sldId="306"/>
            <ac:spMk id="2" creationId="{B70F4038-8DBF-441A-9D25-2BA98BED9841}"/>
          </ac:spMkLst>
        </pc:spChg>
      </pc:sldChg>
      <pc:sldChg chg="modNotesTx">
        <pc:chgData name="Lynn, Margaret M" userId="1d6e39d4-98c2-44a3-b540-95f5ab88da51" providerId="ADAL" clId="{778A0DD6-202B-4308-ACF8-6D6D92632249}" dt="2022-02-24T20:38:03.079" v="4139" actId="20577"/>
        <pc:sldMkLst>
          <pc:docMk/>
          <pc:sldMk cId="4052751337" sldId="308"/>
        </pc:sldMkLst>
      </pc:sldChg>
      <pc:sldChg chg="modNotesTx">
        <pc:chgData name="Lynn, Margaret M" userId="1d6e39d4-98c2-44a3-b540-95f5ab88da51" providerId="ADAL" clId="{778A0DD6-202B-4308-ACF8-6D6D92632249}" dt="2022-02-24T20:51:05.167" v="5314" actId="20577"/>
        <pc:sldMkLst>
          <pc:docMk/>
          <pc:sldMk cId="403291488" sldId="310"/>
        </pc:sldMkLst>
      </pc:sldChg>
      <pc:sldChg chg="modNotesTx">
        <pc:chgData name="Lynn, Margaret M" userId="1d6e39d4-98c2-44a3-b540-95f5ab88da51" providerId="ADAL" clId="{778A0DD6-202B-4308-ACF8-6D6D92632249}" dt="2022-02-24T20:38:57.717" v="4281" actId="20577"/>
        <pc:sldMkLst>
          <pc:docMk/>
          <pc:sldMk cId="1702783280" sldId="311"/>
        </pc:sldMkLst>
      </pc:sldChg>
      <pc:sldChg chg="modNotesTx">
        <pc:chgData name="Lynn, Margaret M" userId="1d6e39d4-98c2-44a3-b540-95f5ab88da51" providerId="ADAL" clId="{778A0DD6-202B-4308-ACF8-6D6D92632249}" dt="2022-02-24T20:36:25.714" v="3805" actId="20577"/>
        <pc:sldMkLst>
          <pc:docMk/>
          <pc:sldMk cId="2080524757" sldId="312"/>
        </pc:sldMkLst>
      </pc:sldChg>
      <pc:sldChg chg="addSp delSp modSp mod modNotesTx">
        <pc:chgData name="Lynn, Margaret M" userId="1d6e39d4-98c2-44a3-b540-95f5ab88da51" providerId="ADAL" clId="{778A0DD6-202B-4308-ACF8-6D6D92632249}" dt="2022-02-24T20:51:45.037" v="5332" actId="20577"/>
        <pc:sldMkLst>
          <pc:docMk/>
          <pc:sldMk cId="3742173561" sldId="313"/>
        </pc:sldMkLst>
        <pc:spChg chg="mod ord">
          <ac:chgData name="Lynn, Margaret M" userId="1d6e39d4-98c2-44a3-b540-95f5ab88da51" providerId="ADAL" clId="{778A0DD6-202B-4308-ACF8-6D6D92632249}" dt="2022-02-24T20:51:35.750" v="5316" actId="207"/>
          <ac:spMkLst>
            <pc:docMk/>
            <pc:sldMk cId="3742173561" sldId="313"/>
            <ac:spMk id="2" creationId="{3548D08E-67A0-4F30-B5A8-0546A7F57D7E}"/>
          </ac:spMkLst>
        </pc:spChg>
        <pc:spChg chg="mod">
          <ac:chgData name="Lynn, Margaret M" userId="1d6e39d4-98c2-44a3-b540-95f5ab88da51" providerId="ADAL" clId="{778A0DD6-202B-4308-ACF8-6D6D92632249}" dt="2022-02-24T20:51:28.297" v="5315" actId="26606"/>
          <ac:spMkLst>
            <pc:docMk/>
            <pc:sldMk cId="3742173561" sldId="313"/>
            <ac:spMk id="3" creationId="{2F992773-2C8F-42E6-B8A7-C707A0B976D7}"/>
          </ac:spMkLst>
        </pc:spChg>
        <pc:spChg chg="del">
          <ac:chgData name="Lynn, Margaret M" userId="1d6e39d4-98c2-44a3-b540-95f5ab88da51" providerId="ADAL" clId="{778A0DD6-202B-4308-ACF8-6D6D92632249}" dt="2022-02-24T20:51:28.297" v="5315" actId="26606"/>
          <ac:spMkLst>
            <pc:docMk/>
            <pc:sldMk cId="3742173561" sldId="313"/>
            <ac:spMk id="8" creationId="{E80B86A7-A1EC-475B-9166-88902B033A38}"/>
          </ac:spMkLst>
        </pc:spChg>
        <pc:spChg chg="del">
          <ac:chgData name="Lynn, Margaret M" userId="1d6e39d4-98c2-44a3-b540-95f5ab88da51" providerId="ADAL" clId="{778A0DD6-202B-4308-ACF8-6D6D92632249}" dt="2022-02-24T20:51:28.297" v="5315" actId="26606"/>
          <ac:spMkLst>
            <pc:docMk/>
            <pc:sldMk cId="3742173561" sldId="313"/>
            <ac:spMk id="10" creationId="{C2C29CB1-9F74-4879-A6AF-AEA67B6F1F4D}"/>
          </ac:spMkLst>
        </pc:spChg>
        <pc:spChg chg="del">
          <ac:chgData name="Lynn, Margaret M" userId="1d6e39d4-98c2-44a3-b540-95f5ab88da51" providerId="ADAL" clId="{778A0DD6-202B-4308-ACF8-6D6D92632249}" dt="2022-02-24T20:51:28.297" v="5315" actId="26606"/>
          <ac:spMkLst>
            <pc:docMk/>
            <pc:sldMk cId="3742173561" sldId="313"/>
            <ac:spMk id="12" creationId="{7E2C7115-5336-410C-AD71-0F0952A2E5A7}"/>
          </ac:spMkLst>
        </pc:spChg>
        <pc:spChg chg="add">
          <ac:chgData name="Lynn, Margaret M" userId="1d6e39d4-98c2-44a3-b540-95f5ab88da51" providerId="ADAL" clId="{778A0DD6-202B-4308-ACF8-6D6D92632249}" dt="2022-02-24T20:51:28.297" v="5315" actId="26606"/>
          <ac:spMkLst>
            <pc:docMk/>
            <pc:sldMk cId="3742173561" sldId="313"/>
            <ac:spMk id="17" creationId="{C52ED567-06B3-4107-9773-BBB6BD78673C}"/>
          </ac:spMkLst>
        </pc:spChg>
        <pc:spChg chg="add">
          <ac:chgData name="Lynn, Margaret M" userId="1d6e39d4-98c2-44a3-b540-95f5ab88da51" providerId="ADAL" clId="{778A0DD6-202B-4308-ACF8-6D6D92632249}" dt="2022-02-24T20:51:28.297" v="5315" actId="26606"/>
          <ac:spMkLst>
            <pc:docMk/>
            <pc:sldMk cId="3742173561" sldId="313"/>
            <ac:spMk id="19" creationId="{AF551D8B-3775-4477-88B7-7B7C350D34E4}"/>
          </ac:spMkLst>
        </pc:spChg>
        <pc:spChg chg="add">
          <ac:chgData name="Lynn, Margaret M" userId="1d6e39d4-98c2-44a3-b540-95f5ab88da51" providerId="ADAL" clId="{778A0DD6-202B-4308-ACF8-6D6D92632249}" dt="2022-02-24T20:51:28.297" v="5315" actId="26606"/>
          <ac:spMkLst>
            <pc:docMk/>
            <pc:sldMk cId="3742173561" sldId="313"/>
            <ac:spMk id="25" creationId="{BB934D2B-85E2-4375-94EE-B66C16BF7999}"/>
          </ac:spMkLst>
        </pc:spChg>
        <pc:spChg chg="add">
          <ac:chgData name="Lynn, Margaret M" userId="1d6e39d4-98c2-44a3-b540-95f5ab88da51" providerId="ADAL" clId="{778A0DD6-202B-4308-ACF8-6D6D92632249}" dt="2022-02-24T20:51:28.297" v="5315" actId="26606"/>
          <ac:spMkLst>
            <pc:docMk/>
            <pc:sldMk cId="3742173561" sldId="313"/>
            <ac:spMk id="27" creationId="{9B445E02-D785-4565-B842-9567BBC09508}"/>
          </ac:spMkLst>
        </pc:spChg>
        <pc:spChg chg="add">
          <ac:chgData name="Lynn, Margaret M" userId="1d6e39d4-98c2-44a3-b540-95f5ab88da51" providerId="ADAL" clId="{778A0DD6-202B-4308-ACF8-6D6D92632249}" dt="2022-02-24T20:51:28.297" v="5315" actId="26606"/>
          <ac:spMkLst>
            <pc:docMk/>
            <pc:sldMk cId="3742173561" sldId="313"/>
            <ac:spMk id="29" creationId="{2C153736-D102-4F57-9DE7-615AFC02B0AC}"/>
          </ac:spMkLst>
        </pc:spChg>
        <pc:spChg chg="add">
          <ac:chgData name="Lynn, Margaret M" userId="1d6e39d4-98c2-44a3-b540-95f5ab88da51" providerId="ADAL" clId="{778A0DD6-202B-4308-ACF8-6D6D92632249}" dt="2022-02-24T20:51:28.297" v="5315" actId="26606"/>
          <ac:spMkLst>
            <pc:docMk/>
            <pc:sldMk cId="3742173561" sldId="313"/>
            <ac:spMk id="31" creationId="{BA407A52-66F4-4CDE-A726-FF79F3EC342D}"/>
          </ac:spMkLst>
        </pc:spChg>
        <pc:spChg chg="add">
          <ac:chgData name="Lynn, Margaret M" userId="1d6e39d4-98c2-44a3-b540-95f5ab88da51" providerId="ADAL" clId="{778A0DD6-202B-4308-ACF8-6D6D92632249}" dt="2022-02-24T20:51:28.297" v="5315" actId="26606"/>
          <ac:spMkLst>
            <pc:docMk/>
            <pc:sldMk cId="3742173561" sldId="313"/>
            <ac:spMk id="33" creationId="{D28FFB34-4FC3-46F5-B900-D3B774FD0BE6}"/>
          </ac:spMkLst>
        </pc:spChg>
        <pc:spChg chg="add">
          <ac:chgData name="Lynn, Margaret M" userId="1d6e39d4-98c2-44a3-b540-95f5ab88da51" providerId="ADAL" clId="{778A0DD6-202B-4308-ACF8-6D6D92632249}" dt="2022-02-24T20:51:28.297" v="5315" actId="26606"/>
          <ac:spMkLst>
            <pc:docMk/>
            <pc:sldMk cId="3742173561" sldId="313"/>
            <ac:spMk id="35" creationId="{205F7B13-ACB5-46BE-8070-0431266B183B}"/>
          </ac:spMkLst>
        </pc:spChg>
        <pc:spChg chg="add">
          <ac:chgData name="Lynn, Margaret M" userId="1d6e39d4-98c2-44a3-b540-95f5ab88da51" providerId="ADAL" clId="{778A0DD6-202B-4308-ACF8-6D6D92632249}" dt="2022-02-24T20:51:28.297" v="5315" actId="26606"/>
          <ac:spMkLst>
            <pc:docMk/>
            <pc:sldMk cId="3742173561" sldId="313"/>
            <ac:spMk id="37" creationId="{D52A0D23-45DD-4DF4-ADE6-A81F409BB9FB}"/>
          </ac:spMkLst>
        </pc:spChg>
        <pc:cxnChg chg="add">
          <ac:chgData name="Lynn, Margaret M" userId="1d6e39d4-98c2-44a3-b540-95f5ab88da51" providerId="ADAL" clId="{778A0DD6-202B-4308-ACF8-6D6D92632249}" dt="2022-02-24T20:51:28.297" v="5315" actId="26606"/>
          <ac:cxnSpMkLst>
            <pc:docMk/>
            <pc:sldMk cId="3742173561" sldId="313"/>
            <ac:cxnSpMk id="21" creationId="{1A901C3D-CFAE-460D-BD0E-7D22164D7DFB}"/>
          </ac:cxnSpMkLst>
        </pc:cxnChg>
        <pc:cxnChg chg="add">
          <ac:chgData name="Lynn, Margaret M" userId="1d6e39d4-98c2-44a3-b540-95f5ab88da51" providerId="ADAL" clId="{778A0DD6-202B-4308-ACF8-6D6D92632249}" dt="2022-02-24T20:51:28.297" v="5315" actId="26606"/>
          <ac:cxnSpMkLst>
            <pc:docMk/>
            <pc:sldMk cId="3742173561" sldId="313"/>
            <ac:cxnSpMk id="23" creationId="{837C0EA9-1437-4437-9D20-2BBDA1AA9FF8}"/>
          </ac:cxnSpMkLst>
        </pc:cxnChg>
      </pc:sldChg>
      <pc:sldChg chg="modNotesTx">
        <pc:chgData name="Lynn, Margaret M" userId="1d6e39d4-98c2-44a3-b540-95f5ab88da51" providerId="ADAL" clId="{778A0DD6-202B-4308-ACF8-6D6D92632249}" dt="2022-02-25T13:42:49.226" v="7934" actId="20577"/>
        <pc:sldMkLst>
          <pc:docMk/>
          <pc:sldMk cId="1075808644" sldId="316"/>
        </pc:sldMkLst>
      </pc:sldChg>
      <pc:sldChg chg="modNotesTx">
        <pc:chgData name="Lynn, Margaret M" userId="1d6e39d4-98c2-44a3-b540-95f5ab88da51" providerId="ADAL" clId="{778A0DD6-202B-4308-ACF8-6D6D92632249}" dt="2022-02-25T13:44:53.470" v="8215" actId="20577"/>
        <pc:sldMkLst>
          <pc:docMk/>
          <pc:sldMk cId="1365237518" sldId="317"/>
        </pc:sldMkLst>
      </pc:sldChg>
      <pc:sldChg chg="delSp modNotesTx">
        <pc:chgData name="Lynn, Margaret M" userId="1d6e39d4-98c2-44a3-b540-95f5ab88da51" providerId="ADAL" clId="{778A0DD6-202B-4308-ACF8-6D6D92632249}" dt="2022-02-25T15:01:11.139" v="9420" actId="20577"/>
        <pc:sldMkLst>
          <pc:docMk/>
          <pc:sldMk cId="3337953467" sldId="318"/>
        </pc:sldMkLst>
        <pc:inkChg chg="del">
          <ac:chgData name="Lynn, Margaret M" userId="1d6e39d4-98c2-44a3-b540-95f5ab88da51" providerId="ADAL" clId="{778A0DD6-202B-4308-ACF8-6D6D92632249}" dt="2022-02-25T15:00:47.495" v="9417"/>
          <ac:inkMkLst>
            <pc:docMk/>
            <pc:sldMk cId="3337953467" sldId="318"/>
            <ac:inkMk id="4" creationId="{24AFED25-28A4-4A78-8B92-19243BB322A6}"/>
          </ac:inkMkLst>
        </pc:inkChg>
        <pc:inkChg chg="del">
          <ac:chgData name="Lynn, Margaret M" userId="1d6e39d4-98c2-44a3-b540-95f5ab88da51" providerId="ADAL" clId="{778A0DD6-202B-4308-ACF8-6D6D92632249}" dt="2022-02-25T15:00:46.551" v="9416"/>
          <ac:inkMkLst>
            <pc:docMk/>
            <pc:sldMk cId="3337953467" sldId="318"/>
            <ac:inkMk id="5" creationId="{FD869F81-3F9D-4065-97DC-4F9B086E7900}"/>
          </ac:inkMkLst>
        </pc:inkChg>
      </pc:sldChg>
      <pc:sldChg chg="modSp del mod">
        <pc:chgData name="Lynn, Margaret M" userId="1d6e39d4-98c2-44a3-b540-95f5ab88da51" providerId="ADAL" clId="{778A0DD6-202B-4308-ACF8-6D6D92632249}" dt="2022-02-25T13:37:30.849" v="7843" actId="2696"/>
        <pc:sldMkLst>
          <pc:docMk/>
          <pc:sldMk cId="1073856037" sldId="321"/>
        </pc:sldMkLst>
        <pc:spChg chg="mod">
          <ac:chgData name="Lynn, Margaret M" userId="1d6e39d4-98c2-44a3-b540-95f5ab88da51" providerId="ADAL" clId="{778A0DD6-202B-4308-ACF8-6D6D92632249}" dt="2022-02-25T13:27:46.845" v="7551" actId="179"/>
          <ac:spMkLst>
            <pc:docMk/>
            <pc:sldMk cId="1073856037" sldId="321"/>
            <ac:spMk id="3" creationId="{4753E8FB-B6B3-472C-8921-99C86BA8CF00}"/>
          </ac:spMkLst>
        </pc:spChg>
      </pc:sldChg>
      <pc:sldChg chg="del">
        <pc:chgData name="Lynn, Margaret M" userId="1d6e39d4-98c2-44a3-b540-95f5ab88da51" providerId="ADAL" clId="{778A0DD6-202B-4308-ACF8-6D6D92632249}" dt="2022-02-25T13:38:24.136" v="7855" actId="2696"/>
        <pc:sldMkLst>
          <pc:docMk/>
          <pc:sldMk cId="2822982755" sldId="322"/>
        </pc:sldMkLst>
      </pc:sldChg>
      <pc:sldChg chg="modSp del mod">
        <pc:chgData name="Lynn, Margaret M" userId="1d6e39d4-98c2-44a3-b540-95f5ab88da51" providerId="ADAL" clId="{778A0DD6-202B-4308-ACF8-6D6D92632249}" dt="2022-02-25T13:42:00.115" v="7905" actId="2696"/>
        <pc:sldMkLst>
          <pc:docMk/>
          <pc:sldMk cId="2653879852" sldId="323"/>
        </pc:sldMkLst>
        <pc:spChg chg="mod">
          <ac:chgData name="Lynn, Margaret M" userId="1d6e39d4-98c2-44a3-b540-95f5ab88da51" providerId="ADAL" clId="{778A0DD6-202B-4308-ACF8-6D6D92632249}" dt="2022-02-25T13:39:21.464" v="7869" actId="20577"/>
          <ac:spMkLst>
            <pc:docMk/>
            <pc:sldMk cId="2653879852" sldId="323"/>
            <ac:spMk id="3" creationId="{4753E8FB-B6B3-472C-8921-99C86BA8CF00}"/>
          </ac:spMkLst>
        </pc:spChg>
      </pc:sldChg>
      <pc:sldChg chg="addSp delSp del mod">
        <pc:chgData name="Lynn, Margaret M" userId="1d6e39d4-98c2-44a3-b540-95f5ab88da51" providerId="ADAL" clId="{778A0DD6-202B-4308-ACF8-6D6D92632249}" dt="2022-02-25T13:42:05.243" v="7906" actId="2696"/>
        <pc:sldMkLst>
          <pc:docMk/>
          <pc:sldMk cId="1203316318" sldId="324"/>
        </pc:sldMkLst>
        <pc:inkChg chg="add del">
          <ac:chgData name="Lynn, Margaret M" userId="1d6e39d4-98c2-44a3-b540-95f5ab88da51" providerId="ADAL" clId="{778A0DD6-202B-4308-ACF8-6D6D92632249}" dt="2022-02-25T13:38:51.799" v="7857"/>
          <ac:inkMkLst>
            <pc:docMk/>
            <pc:sldMk cId="1203316318" sldId="324"/>
            <ac:inkMk id="8" creationId="{D47DB4AF-8D3C-46F6-B764-F5CA9FC1CBFC}"/>
          </ac:inkMkLst>
        </pc:inkChg>
      </pc:sldChg>
      <pc:sldChg chg="modSp mod ord">
        <pc:chgData name="Lynn, Margaret M" userId="1d6e39d4-98c2-44a3-b540-95f5ab88da51" providerId="ADAL" clId="{778A0DD6-202B-4308-ACF8-6D6D92632249}" dt="2022-02-25T13:47:36.312" v="8249"/>
        <pc:sldMkLst>
          <pc:docMk/>
          <pc:sldMk cId="1138122276" sldId="325"/>
        </pc:sldMkLst>
        <pc:spChg chg="mod">
          <ac:chgData name="Lynn, Margaret M" userId="1d6e39d4-98c2-44a3-b540-95f5ab88da51" providerId="ADAL" clId="{778A0DD6-202B-4308-ACF8-6D6D92632249}" dt="2022-02-25T13:45:16.558" v="8218" actId="20577"/>
          <ac:spMkLst>
            <pc:docMk/>
            <pc:sldMk cId="1138122276" sldId="325"/>
            <ac:spMk id="2" creationId="{25C52BDF-05E7-4F7C-88BD-91DB3540C53C}"/>
          </ac:spMkLst>
        </pc:spChg>
      </pc:sldChg>
      <pc:sldChg chg="addSp modSp mod setBg modNotesTx">
        <pc:chgData name="Lynn, Margaret M" userId="1d6e39d4-98c2-44a3-b540-95f5ab88da51" providerId="ADAL" clId="{778A0DD6-202B-4308-ACF8-6D6D92632249}" dt="2022-02-25T14:07:09.871" v="8694" actId="20577"/>
        <pc:sldMkLst>
          <pc:docMk/>
          <pc:sldMk cId="2227384667" sldId="326"/>
        </pc:sldMkLst>
        <pc:spChg chg="mod">
          <ac:chgData name="Lynn, Margaret M" userId="1d6e39d4-98c2-44a3-b540-95f5ab88da51" providerId="ADAL" clId="{778A0DD6-202B-4308-ACF8-6D6D92632249}" dt="2022-02-25T13:49:29.706" v="8266" actId="26606"/>
          <ac:spMkLst>
            <pc:docMk/>
            <pc:sldMk cId="2227384667" sldId="326"/>
            <ac:spMk id="2" creationId="{2744E5EF-480A-48B5-B735-5401888F8CF0}"/>
          </ac:spMkLst>
        </pc:spChg>
        <pc:spChg chg="mod">
          <ac:chgData name="Lynn, Margaret M" userId="1d6e39d4-98c2-44a3-b540-95f5ab88da51" providerId="ADAL" clId="{778A0DD6-202B-4308-ACF8-6D6D92632249}" dt="2022-02-25T13:49:42.315" v="8269" actId="14100"/>
          <ac:spMkLst>
            <pc:docMk/>
            <pc:sldMk cId="2227384667" sldId="326"/>
            <ac:spMk id="3" creationId="{C795B816-B1AD-4BA0-8181-BDB207EA48BD}"/>
          </ac:spMkLst>
        </pc:spChg>
        <pc:spChg chg="add">
          <ac:chgData name="Lynn, Margaret M" userId="1d6e39d4-98c2-44a3-b540-95f5ab88da51" providerId="ADAL" clId="{778A0DD6-202B-4308-ACF8-6D6D92632249}" dt="2022-02-25T13:49:29.706" v="8266" actId="26606"/>
          <ac:spMkLst>
            <pc:docMk/>
            <pc:sldMk cId="2227384667" sldId="326"/>
            <ac:spMk id="9" creationId="{EB6743CF-E74B-4A3C-A785-599069DB89DF}"/>
          </ac:spMkLst>
        </pc:spChg>
        <pc:picChg chg="add">
          <ac:chgData name="Lynn, Margaret M" userId="1d6e39d4-98c2-44a3-b540-95f5ab88da51" providerId="ADAL" clId="{778A0DD6-202B-4308-ACF8-6D6D92632249}" dt="2022-02-25T13:49:29.706" v="8266" actId="26606"/>
          <ac:picMkLst>
            <pc:docMk/>
            <pc:sldMk cId="2227384667" sldId="326"/>
            <ac:picMk id="5" creationId="{3628609C-22B2-491D-B6F6-E8A3EB3159A8}"/>
          </ac:picMkLst>
        </pc:picChg>
      </pc:sldChg>
      <pc:sldChg chg="modSp mod modNotesTx">
        <pc:chgData name="Lynn, Margaret M" userId="1d6e39d4-98c2-44a3-b540-95f5ab88da51" providerId="ADAL" clId="{778A0DD6-202B-4308-ACF8-6D6D92632249}" dt="2022-02-25T14:08:44.220" v="8718" actId="20577"/>
        <pc:sldMkLst>
          <pc:docMk/>
          <pc:sldMk cId="2927834383" sldId="327"/>
        </pc:sldMkLst>
        <pc:spChg chg="mod">
          <ac:chgData name="Lynn, Margaret M" userId="1d6e39d4-98c2-44a3-b540-95f5ab88da51" providerId="ADAL" clId="{778A0DD6-202B-4308-ACF8-6D6D92632249}" dt="2022-02-25T14:07:58.663" v="8701" actId="207"/>
          <ac:spMkLst>
            <pc:docMk/>
            <pc:sldMk cId="2927834383" sldId="327"/>
            <ac:spMk id="2" creationId="{D8A45273-D967-4FF6-A8F3-759EDC7AB54A}"/>
          </ac:spMkLst>
        </pc:spChg>
        <pc:spChg chg="mod">
          <ac:chgData name="Lynn, Margaret M" userId="1d6e39d4-98c2-44a3-b540-95f5ab88da51" providerId="ADAL" clId="{778A0DD6-202B-4308-ACF8-6D6D92632249}" dt="2022-02-25T14:08:09.129" v="8703" actId="27636"/>
          <ac:spMkLst>
            <pc:docMk/>
            <pc:sldMk cId="2927834383" sldId="327"/>
            <ac:spMk id="3" creationId="{6377EB35-DD1D-450C-93E7-57CC0FE42F2A}"/>
          </ac:spMkLst>
        </pc:spChg>
      </pc:sldChg>
      <pc:sldChg chg="modSp mod">
        <pc:chgData name="Lynn, Margaret M" userId="1d6e39d4-98c2-44a3-b540-95f5ab88da51" providerId="ADAL" clId="{778A0DD6-202B-4308-ACF8-6D6D92632249}" dt="2022-02-25T14:59:03.174" v="9191" actId="20577"/>
        <pc:sldMkLst>
          <pc:docMk/>
          <pc:sldMk cId="2884850112" sldId="330"/>
        </pc:sldMkLst>
        <pc:spChg chg="mod">
          <ac:chgData name="Lynn, Margaret M" userId="1d6e39d4-98c2-44a3-b540-95f5ab88da51" providerId="ADAL" clId="{778A0DD6-202B-4308-ACF8-6D6D92632249}" dt="2022-02-25T14:59:03.174" v="9191" actId="20577"/>
          <ac:spMkLst>
            <pc:docMk/>
            <pc:sldMk cId="2884850112" sldId="330"/>
            <ac:spMk id="3" creationId="{AC15C557-D91A-49C5-AE0B-5BEAC4C0A998}"/>
          </ac:spMkLst>
        </pc:spChg>
      </pc:sldChg>
      <pc:sldChg chg="delSp modNotesTx">
        <pc:chgData name="Lynn, Margaret M" userId="1d6e39d4-98c2-44a3-b540-95f5ab88da51" providerId="ADAL" clId="{778A0DD6-202B-4308-ACF8-6D6D92632249}" dt="2022-02-25T15:01:29.598" v="9435" actId="20577"/>
        <pc:sldMkLst>
          <pc:docMk/>
          <pc:sldMk cId="1248232447" sldId="332"/>
        </pc:sldMkLst>
        <pc:inkChg chg="del">
          <ac:chgData name="Lynn, Margaret M" userId="1d6e39d4-98c2-44a3-b540-95f5ab88da51" providerId="ADAL" clId="{778A0DD6-202B-4308-ACF8-6D6D92632249}" dt="2022-02-25T15:01:05.479" v="9418"/>
          <ac:inkMkLst>
            <pc:docMk/>
            <pc:sldMk cId="1248232447" sldId="332"/>
            <ac:inkMk id="4" creationId="{C49DA202-D557-4935-A80F-307186E4EB44}"/>
          </ac:inkMkLst>
        </pc:inkChg>
      </pc:sldChg>
      <pc:sldChg chg="modNotesTx">
        <pc:chgData name="Lynn, Margaret M" userId="1d6e39d4-98c2-44a3-b540-95f5ab88da51" providerId="ADAL" clId="{778A0DD6-202B-4308-ACF8-6D6D92632249}" dt="2022-02-25T15:07:39.984" v="10474" actId="20577"/>
        <pc:sldMkLst>
          <pc:docMk/>
          <pc:sldMk cId="1141313469" sldId="333"/>
        </pc:sldMkLst>
      </pc:sldChg>
      <pc:sldChg chg="modNotesTx">
        <pc:chgData name="Lynn, Margaret M" userId="1d6e39d4-98c2-44a3-b540-95f5ab88da51" providerId="ADAL" clId="{778A0DD6-202B-4308-ACF8-6D6D92632249}" dt="2022-02-25T15:03:12.974" v="9659" actId="20577"/>
        <pc:sldMkLst>
          <pc:docMk/>
          <pc:sldMk cId="1635765798" sldId="335"/>
        </pc:sldMkLst>
      </pc:sldChg>
      <pc:sldChg chg="modNotesTx">
        <pc:chgData name="Lynn, Margaret M" userId="1d6e39d4-98c2-44a3-b540-95f5ab88da51" providerId="ADAL" clId="{778A0DD6-202B-4308-ACF8-6D6D92632249}" dt="2022-02-25T15:10:09.562" v="10731" actId="20577"/>
        <pc:sldMkLst>
          <pc:docMk/>
          <pc:sldMk cId="1756628285" sldId="336"/>
        </pc:sldMkLst>
      </pc:sldChg>
      <pc:sldChg chg="modNotesTx">
        <pc:chgData name="Lynn, Margaret M" userId="1d6e39d4-98c2-44a3-b540-95f5ab88da51" providerId="ADAL" clId="{778A0DD6-202B-4308-ACF8-6D6D92632249}" dt="2022-02-25T15:27:54.514" v="12997" actId="20577"/>
        <pc:sldMkLst>
          <pc:docMk/>
          <pc:sldMk cId="3534277920" sldId="337"/>
        </pc:sldMkLst>
      </pc:sldChg>
      <pc:sldChg chg="modSp mod modNotesTx">
        <pc:chgData name="Lynn, Margaret M" userId="1d6e39d4-98c2-44a3-b540-95f5ab88da51" providerId="ADAL" clId="{778A0DD6-202B-4308-ACF8-6D6D92632249}" dt="2022-02-25T15:11:51.881" v="10849" actId="20577"/>
        <pc:sldMkLst>
          <pc:docMk/>
          <pc:sldMk cId="216547147" sldId="338"/>
        </pc:sldMkLst>
        <pc:spChg chg="mod">
          <ac:chgData name="Lynn, Margaret M" userId="1d6e39d4-98c2-44a3-b540-95f5ab88da51" providerId="ADAL" clId="{778A0DD6-202B-4308-ACF8-6D6D92632249}" dt="2022-02-25T15:11:19.713" v="10737" actId="14100"/>
          <ac:spMkLst>
            <pc:docMk/>
            <pc:sldMk cId="216547147" sldId="338"/>
            <ac:spMk id="3" creationId="{01FE7CB8-8718-460C-9309-7537C20A17F2}"/>
          </ac:spMkLst>
        </pc:spChg>
      </pc:sldChg>
      <pc:sldChg chg="modNotesTx">
        <pc:chgData name="Lynn, Margaret M" userId="1d6e39d4-98c2-44a3-b540-95f5ab88da51" providerId="ADAL" clId="{778A0DD6-202B-4308-ACF8-6D6D92632249}" dt="2022-02-25T15:29:33.300" v="13113" actId="20577"/>
        <pc:sldMkLst>
          <pc:docMk/>
          <pc:sldMk cId="81880980" sldId="340"/>
        </pc:sldMkLst>
      </pc:sldChg>
      <pc:sldChg chg="modSp mod modNotesTx">
        <pc:chgData name="Lynn, Margaret M" userId="1d6e39d4-98c2-44a3-b540-95f5ab88da51" providerId="ADAL" clId="{778A0DD6-202B-4308-ACF8-6D6D92632249}" dt="2022-02-25T15:25:41.331" v="12905" actId="20577"/>
        <pc:sldMkLst>
          <pc:docMk/>
          <pc:sldMk cId="1733819614" sldId="341"/>
        </pc:sldMkLst>
        <pc:spChg chg="mod">
          <ac:chgData name="Lynn, Margaret M" userId="1d6e39d4-98c2-44a3-b540-95f5ab88da51" providerId="ADAL" clId="{778A0DD6-202B-4308-ACF8-6D6D92632249}" dt="2022-02-25T15:24:31.219" v="12763" actId="20577"/>
          <ac:spMkLst>
            <pc:docMk/>
            <pc:sldMk cId="1733819614" sldId="341"/>
            <ac:spMk id="3" creationId="{FE05B048-D983-448D-A06D-3B7BDA28D144}"/>
          </ac:spMkLst>
        </pc:spChg>
      </pc:sldChg>
      <pc:sldChg chg="modSp mod">
        <pc:chgData name="Lynn, Margaret M" userId="1d6e39d4-98c2-44a3-b540-95f5ab88da51" providerId="ADAL" clId="{778A0DD6-202B-4308-ACF8-6D6D92632249}" dt="2022-02-25T15:32:11.136" v="13152" actId="20577"/>
        <pc:sldMkLst>
          <pc:docMk/>
          <pc:sldMk cId="2944414665" sldId="348"/>
        </pc:sldMkLst>
        <pc:spChg chg="mod">
          <ac:chgData name="Lynn, Margaret M" userId="1d6e39d4-98c2-44a3-b540-95f5ab88da51" providerId="ADAL" clId="{778A0DD6-202B-4308-ACF8-6D6D92632249}" dt="2022-02-25T15:32:11.136" v="13152" actId="20577"/>
          <ac:spMkLst>
            <pc:docMk/>
            <pc:sldMk cId="2944414665" sldId="348"/>
            <ac:spMk id="3" creationId="{171B3A4E-9DFE-4308-8BBC-9C4EC78E6EF4}"/>
          </ac:spMkLst>
        </pc:spChg>
      </pc:sldChg>
      <pc:sldChg chg="modSp mod">
        <pc:chgData name="Lynn, Margaret M" userId="1d6e39d4-98c2-44a3-b540-95f5ab88da51" providerId="ADAL" clId="{778A0DD6-202B-4308-ACF8-6D6D92632249}" dt="2022-02-25T15:33:14.254" v="13161" actId="5793"/>
        <pc:sldMkLst>
          <pc:docMk/>
          <pc:sldMk cId="3154815986" sldId="349"/>
        </pc:sldMkLst>
        <pc:spChg chg="mod">
          <ac:chgData name="Lynn, Margaret M" userId="1d6e39d4-98c2-44a3-b540-95f5ab88da51" providerId="ADAL" clId="{778A0DD6-202B-4308-ACF8-6D6D92632249}" dt="2022-02-25T15:32:49.989" v="13154" actId="255"/>
          <ac:spMkLst>
            <pc:docMk/>
            <pc:sldMk cId="3154815986" sldId="349"/>
            <ac:spMk id="2" creationId="{6144C2A1-78C5-4291-BAAC-9ACD60636F30}"/>
          </ac:spMkLst>
        </pc:spChg>
        <pc:spChg chg="mod">
          <ac:chgData name="Lynn, Margaret M" userId="1d6e39d4-98c2-44a3-b540-95f5ab88da51" providerId="ADAL" clId="{778A0DD6-202B-4308-ACF8-6D6D92632249}" dt="2022-02-25T15:33:14.254" v="13161" actId="5793"/>
          <ac:spMkLst>
            <pc:docMk/>
            <pc:sldMk cId="3154815986" sldId="349"/>
            <ac:spMk id="3" creationId="{75A8766D-3801-4D86-8B6D-892CA0DDE4DC}"/>
          </ac:spMkLst>
        </pc:spChg>
      </pc:sldChg>
      <pc:sldChg chg="del">
        <pc:chgData name="Lynn, Margaret M" userId="1d6e39d4-98c2-44a3-b540-95f5ab88da51" providerId="ADAL" clId="{778A0DD6-202B-4308-ACF8-6D6D92632249}" dt="2022-02-25T15:33:34.379" v="13164" actId="2696"/>
        <pc:sldMkLst>
          <pc:docMk/>
          <pc:sldMk cId="512752448" sldId="350"/>
        </pc:sldMkLst>
      </pc:sldChg>
      <pc:sldChg chg="addSp modSp mod setBg modNotesTx">
        <pc:chgData name="Lynn, Margaret M" userId="1d6e39d4-98c2-44a3-b540-95f5ab88da51" providerId="ADAL" clId="{778A0DD6-202B-4308-ACF8-6D6D92632249}" dt="2022-02-25T13:16:31.329" v="6321" actId="20577"/>
        <pc:sldMkLst>
          <pc:docMk/>
          <pc:sldMk cId="1248620952" sldId="353"/>
        </pc:sldMkLst>
        <pc:spChg chg="mod ord">
          <ac:chgData name="Lynn, Margaret M" userId="1d6e39d4-98c2-44a3-b540-95f5ab88da51" providerId="ADAL" clId="{778A0DD6-202B-4308-ACF8-6D6D92632249}" dt="2022-02-24T20:51:55.992" v="5333" actId="26606"/>
          <ac:spMkLst>
            <pc:docMk/>
            <pc:sldMk cId="1248620952" sldId="353"/>
            <ac:spMk id="2" creationId="{4FEBE6F1-C8DC-410D-A3CD-46EE92791582}"/>
          </ac:spMkLst>
        </pc:spChg>
        <pc:spChg chg="mod">
          <ac:chgData name="Lynn, Margaret M" userId="1d6e39d4-98c2-44a3-b540-95f5ab88da51" providerId="ADAL" clId="{778A0DD6-202B-4308-ACF8-6D6D92632249}" dt="2022-02-24T20:52:03.129" v="5335" actId="27636"/>
          <ac:spMkLst>
            <pc:docMk/>
            <pc:sldMk cId="1248620952" sldId="353"/>
            <ac:spMk id="3" creationId="{B4588F9B-1D8F-4D9C-9B87-EEA78A9E1F90}"/>
          </ac:spMkLst>
        </pc:spChg>
        <pc:spChg chg="add">
          <ac:chgData name="Lynn, Margaret M" userId="1d6e39d4-98c2-44a3-b540-95f5ab88da51" providerId="ADAL" clId="{778A0DD6-202B-4308-ACF8-6D6D92632249}" dt="2022-02-24T20:51:55.992" v="5333" actId="26606"/>
          <ac:spMkLst>
            <pc:docMk/>
            <pc:sldMk cId="1248620952" sldId="353"/>
            <ac:spMk id="8" creationId="{C52ED567-06B3-4107-9773-BBB6BD78673C}"/>
          </ac:spMkLst>
        </pc:spChg>
        <pc:spChg chg="add">
          <ac:chgData name="Lynn, Margaret M" userId="1d6e39d4-98c2-44a3-b540-95f5ab88da51" providerId="ADAL" clId="{778A0DD6-202B-4308-ACF8-6D6D92632249}" dt="2022-02-24T20:51:55.992" v="5333" actId="26606"/>
          <ac:spMkLst>
            <pc:docMk/>
            <pc:sldMk cId="1248620952" sldId="353"/>
            <ac:spMk id="10" creationId="{AF551D8B-3775-4477-88B7-7B7C350D34E4}"/>
          </ac:spMkLst>
        </pc:spChg>
        <pc:spChg chg="add">
          <ac:chgData name="Lynn, Margaret M" userId="1d6e39d4-98c2-44a3-b540-95f5ab88da51" providerId="ADAL" clId="{778A0DD6-202B-4308-ACF8-6D6D92632249}" dt="2022-02-24T20:51:55.992" v="5333" actId="26606"/>
          <ac:spMkLst>
            <pc:docMk/>
            <pc:sldMk cId="1248620952" sldId="353"/>
            <ac:spMk id="16" creationId="{BB934D2B-85E2-4375-94EE-B66C16BF7999}"/>
          </ac:spMkLst>
        </pc:spChg>
        <pc:spChg chg="add">
          <ac:chgData name="Lynn, Margaret M" userId="1d6e39d4-98c2-44a3-b540-95f5ab88da51" providerId="ADAL" clId="{778A0DD6-202B-4308-ACF8-6D6D92632249}" dt="2022-02-24T20:51:55.992" v="5333" actId="26606"/>
          <ac:spMkLst>
            <pc:docMk/>
            <pc:sldMk cId="1248620952" sldId="353"/>
            <ac:spMk id="18" creationId="{9B445E02-D785-4565-B842-9567BBC09508}"/>
          </ac:spMkLst>
        </pc:spChg>
        <pc:spChg chg="add">
          <ac:chgData name="Lynn, Margaret M" userId="1d6e39d4-98c2-44a3-b540-95f5ab88da51" providerId="ADAL" clId="{778A0DD6-202B-4308-ACF8-6D6D92632249}" dt="2022-02-24T20:51:55.992" v="5333" actId="26606"/>
          <ac:spMkLst>
            <pc:docMk/>
            <pc:sldMk cId="1248620952" sldId="353"/>
            <ac:spMk id="20" creationId="{2C153736-D102-4F57-9DE7-615AFC02B0AC}"/>
          </ac:spMkLst>
        </pc:spChg>
        <pc:spChg chg="add">
          <ac:chgData name="Lynn, Margaret M" userId="1d6e39d4-98c2-44a3-b540-95f5ab88da51" providerId="ADAL" clId="{778A0DD6-202B-4308-ACF8-6D6D92632249}" dt="2022-02-24T20:51:55.992" v="5333" actId="26606"/>
          <ac:spMkLst>
            <pc:docMk/>
            <pc:sldMk cId="1248620952" sldId="353"/>
            <ac:spMk id="22" creationId="{BA407A52-66F4-4CDE-A726-FF79F3EC342D}"/>
          </ac:spMkLst>
        </pc:spChg>
        <pc:spChg chg="add">
          <ac:chgData name="Lynn, Margaret M" userId="1d6e39d4-98c2-44a3-b540-95f5ab88da51" providerId="ADAL" clId="{778A0DD6-202B-4308-ACF8-6D6D92632249}" dt="2022-02-24T20:51:55.992" v="5333" actId="26606"/>
          <ac:spMkLst>
            <pc:docMk/>
            <pc:sldMk cId="1248620952" sldId="353"/>
            <ac:spMk id="24" creationId="{D28FFB34-4FC3-46F5-B900-D3B774FD0BE6}"/>
          </ac:spMkLst>
        </pc:spChg>
        <pc:spChg chg="add">
          <ac:chgData name="Lynn, Margaret M" userId="1d6e39d4-98c2-44a3-b540-95f5ab88da51" providerId="ADAL" clId="{778A0DD6-202B-4308-ACF8-6D6D92632249}" dt="2022-02-24T20:51:55.992" v="5333" actId="26606"/>
          <ac:spMkLst>
            <pc:docMk/>
            <pc:sldMk cId="1248620952" sldId="353"/>
            <ac:spMk id="26" creationId="{205F7B13-ACB5-46BE-8070-0431266B183B}"/>
          </ac:spMkLst>
        </pc:spChg>
        <pc:spChg chg="add">
          <ac:chgData name="Lynn, Margaret M" userId="1d6e39d4-98c2-44a3-b540-95f5ab88da51" providerId="ADAL" clId="{778A0DD6-202B-4308-ACF8-6D6D92632249}" dt="2022-02-24T20:51:55.992" v="5333" actId="26606"/>
          <ac:spMkLst>
            <pc:docMk/>
            <pc:sldMk cId="1248620952" sldId="353"/>
            <ac:spMk id="28" creationId="{D52A0D23-45DD-4DF4-ADE6-A81F409BB9FB}"/>
          </ac:spMkLst>
        </pc:spChg>
        <pc:cxnChg chg="add">
          <ac:chgData name="Lynn, Margaret M" userId="1d6e39d4-98c2-44a3-b540-95f5ab88da51" providerId="ADAL" clId="{778A0DD6-202B-4308-ACF8-6D6D92632249}" dt="2022-02-24T20:51:55.992" v="5333" actId="26606"/>
          <ac:cxnSpMkLst>
            <pc:docMk/>
            <pc:sldMk cId="1248620952" sldId="353"/>
            <ac:cxnSpMk id="12" creationId="{1A901C3D-CFAE-460D-BD0E-7D22164D7DFB}"/>
          </ac:cxnSpMkLst>
        </pc:cxnChg>
        <pc:cxnChg chg="add">
          <ac:chgData name="Lynn, Margaret M" userId="1d6e39d4-98c2-44a3-b540-95f5ab88da51" providerId="ADAL" clId="{778A0DD6-202B-4308-ACF8-6D6D92632249}" dt="2022-02-24T20:51:55.992" v="5333" actId="26606"/>
          <ac:cxnSpMkLst>
            <pc:docMk/>
            <pc:sldMk cId="1248620952" sldId="353"/>
            <ac:cxnSpMk id="14" creationId="{837C0EA9-1437-4437-9D20-2BBDA1AA9FF8}"/>
          </ac:cxnSpMkLst>
        </pc:cxnChg>
      </pc:sldChg>
      <pc:sldChg chg="addSp modSp mod setBg modNotesTx">
        <pc:chgData name="Lynn, Margaret M" userId="1d6e39d4-98c2-44a3-b540-95f5ab88da51" providerId="ADAL" clId="{778A0DD6-202B-4308-ACF8-6D6D92632249}" dt="2022-03-01T14:13:21.964" v="13182" actId="20577"/>
        <pc:sldMkLst>
          <pc:docMk/>
          <pc:sldMk cId="747770362" sldId="354"/>
        </pc:sldMkLst>
        <pc:spChg chg="mod ord">
          <ac:chgData name="Lynn, Margaret M" userId="1d6e39d4-98c2-44a3-b540-95f5ab88da51" providerId="ADAL" clId="{778A0DD6-202B-4308-ACF8-6D6D92632249}" dt="2022-03-01T14:13:21.964" v="13182" actId="20577"/>
          <ac:spMkLst>
            <pc:docMk/>
            <pc:sldMk cId="747770362" sldId="354"/>
            <ac:spMk id="2" creationId="{4FEBE6F1-C8DC-410D-A3CD-46EE92791582}"/>
          </ac:spMkLst>
        </pc:spChg>
        <pc:spChg chg="mod">
          <ac:chgData name="Lynn, Margaret M" userId="1d6e39d4-98c2-44a3-b540-95f5ab88da51" providerId="ADAL" clId="{778A0DD6-202B-4308-ACF8-6D6D92632249}" dt="2022-02-24T20:55:06.648" v="5791" actId="255"/>
          <ac:spMkLst>
            <pc:docMk/>
            <pc:sldMk cId="747770362" sldId="354"/>
            <ac:spMk id="3" creationId="{B4588F9B-1D8F-4D9C-9B87-EEA78A9E1F90}"/>
          </ac:spMkLst>
        </pc:spChg>
        <pc:spChg chg="add">
          <ac:chgData name="Lynn, Margaret M" userId="1d6e39d4-98c2-44a3-b540-95f5ab88da51" providerId="ADAL" clId="{778A0DD6-202B-4308-ACF8-6D6D92632249}" dt="2022-02-24T20:54:50.205" v="5787" actId="26606"/>
          <ac:spMkLst>
            <pc:docMk/>
            <pc:sldMk cId="747770362" sldId="354"/>
            <ac:spMk id="8" creationId="{C52ED567-06B3-4107-9773-BBB6BD78673C}"/>
          </ac:spMkLst>
        </pc:spChg>
        <pc:spChg chg="add">
          <ac:chgData name="Lynn, Margaret M" userId="1d6e39d4-98c2-44a3-b540-95f5ab88da51" providerId="ADAL" clId="{778A0DD6-202B-4308-ACF8-6D6D92632249}" dt="2022-02-24T20:54:50.205" v="5787" actId="26606"/>
          <ac:spMkLst>
            <pc:docMk/>
            <pc:sldMk cId="747770362" sldId="354"/>
            <ac:spMk id="10" creationId="{AF551D8B-3775-4477-88B7-7B7C350D34E4}"/>
          </ac:spMkLst>
        </pc:spChg>
        <pc:spChg chg="add">
          <ac:chgData name="Lynn, Margaret M" userId="1d6e39d4-98c2-44a3-b540-95f5ab88da51" providerId="ADAL" clId="{778A0DD6-202B-4308-ACF8-6D6D92632249}" dt="2022-02-24T20:54:50.205" v="5787" actId="26606"/>
          <ac:spMkLst>
            <pc:docMk/>
            <pc:sldMk cId="747770362" sldId="354"/>
            <ac:spMk id="16" creationId="{BB934D2B-85E2-4375-94EE-B66C16BF7999}"/>
          </ac:spMkLst>
        </pc:spChg>
        <pc:spChg chg="add">
          <ac:chgData name="Lynn, Margaret M" userId="1d6e39d4-98c2-44a3-b540-95f5ab88da51" providerId="ADAL" clId="{778A0DD6-202B-4308-ACF8-6D6D92632249}" dt="2022-02-24T20:54:50.205" v="5787" actId="26606"/>
          <ac:spMkLst>
            <pc:docMk/>
            <pc:sldMk cId="747770362" sldId="354"/>
            <ac:spMk id="18" creationId="{9B445E02-D785-4565-B842-9567BBC09508}"/>
          </ac:spMkLst>
        </pc:spChg>
        <pc:spChg chg="add">
          <ac:chgData name="Lynn, Margaret M" userId="1d6e39d4-98c2-44a3-b540-95f5ab88da51" providerId="ADAL" clId="{778A0DD6-202B-4308-ACF8-6D6D92632249}" dt="2022-02-24T20:54:50.205" v="5787" actId="26606"/>
          <ac:spMkLst>
            <pc:docMk/>
            <pc:sldMk cId="747770362" sldId="354"/>
            <ac:spMk id="20" creationId="{2C153736-D102-4F57-9DE7-615AFC02B0AC}"/>
          </ac:spMkLst>
        </pc:spChg>
        <pc:spChg chg="add">
          <ac:chgData name="Lynn, Margaret M" userId="1d6e39d4-98c2-44a3-b540-95f5ab88da51" providerId="ADAL" clId="{778A0DD6-202B-4308-ACF8-6D6D92632249}" dt="2022-02-24T20:54:50.205" v="5787" actId="26606"/>
          <ac:spMkLst>
            <pc:docMk/>
            <pc:sldMk cId="747770362" sldId="354"/>
            <ac:spMk id="22" creationId="{BA407A52-66F4-4CDE-A726-FF79F3EC342D}"/>
          </ac:spMkLst>
        </pc:spChg>
        <pc:spChg chg="add">
          <ac:chgData name="Lynn, Margaret M" userId="1d6e39d4-98c2-44a3-b540-95f5ab88da51" providerId="ADAL" clId="{778A0DD6-202B-4308-ACF8-6D6D92632249}" dt="2022-02-24T20:54:50.205" v="5787" actId="26606"/>
          <ac:spMkLst>
            <pc:docMk/>
            <pc:sldMk cId="747770362" sldId="354"/>
            <ac:spMk id="24" creationId="{D28FFB34-4FC3-46F5-B900-D3B774FD0BE6}"/>
          </ac:spMkLst>
        </pc:spChg>
        <pc:spChg chg="add">
          <ac:chgData name="Lynn, Margaret M" userId="1d6e39d4-98c2-44a3-b540-95f5ab88da51" providerId="ADAL" clId="{778A0DD6-202B-4308-ACF8-6D6D92632249}" dt="2022-02-24T20:54:50.205" v="5787" actId="26606"/>
          <ac:spMkLst>
            <pc:docMk/>
            <pc:sldMk cId="747770362" sldId="354"/>
            <ac:spMk id="26" creationId="{205F7B13-ACB5-46BE-8070-0431266B183B}"/>
          </ac:spMkLst>
        </pc:spChg>
        <pc:spChg chg="add">
          <ac:chgData name="Lynn, Margaret M" userId="1d6e39d4-98c2-44a3-b540-95f5ab88da51" providerId="ADAL" clId="{778A0DD6-202B-4308-ACF8-6D6D92632249}" dt="2022-02-24T20:54:50.205" v="5787" actId="26606"/>
          <ac:spMkLst>
            <pc:docMk/>
            <pc:sldMk cId="747770362" sldId="354"/>
            <ac:spMk id="28" creationId="{D52A0D23-45DD-4DF4-ADE6-A81F409BB9FB}"/>
          </ac:spMkLst>
        </pc:spChg>
        <pc:cxnChg chg="add">
          <ac:chgData name="Lynn, Margaret M" userId="1d6e39d4-98c2-44a3-b540-95f5ab88da51" providerId="ADAL" clId="{778A0DD6-202B-4308-ACF8-6D6D92632249}" dt="2022-02-24T20:54:50.205" v="5787" actId="26606"/>
          <ac:cxnSpMkLst>
            <pc:docMk/>
            <pc:sldMk cId="747770362" sldId="354"/>
            <ac:cxnSpMk id="12" creationId="{1A901C3D-CFAE-460D-BD0E-7D22164D7DFB}"/>
          </ac:cxnSpMkLst>
        </pc:cxnChg>
        <pc:cxnChg chg="add">
          <ac:chgData name="Lynn, Margaret M" userId="1d6e39d4-98c2-44a3-b540-95f5ab88da51" providerId="ADAL" clId="{778A0DD6-202B-4308-ACF8-6D6D92632249}" dt="2022-02-24T20:54:50.205" v="5787" actId="26606"/>
          <ac:cxnSpMkLst>
            <pc:docMk/>
            <pc:sldMk cId="747770362" sldId="354"/>
            <ac:cxnSpMk id="14" creationId="{837C0EA9-1437-4437-9D20-2BBDA1AA9FF8}"/>
          </ac:cxnSpMkLst>
        </pc:cxnChg>
      </pc:sldChg>
      <pc:sldChg chg="addSp modSp mod setBg modNotesTx">
        <pc:chgData name="Lynn, Margaret M" userId="1d6e39d4-98c2-44a3-b540-95f5ab88da51" providerId="ADAL" clId="{778A0DD6-202B-4308-ACF8-6D6D92632249}" dt="2022-03-01T14:13:27.461" v="13183" actId="20577"/>
        <pc:sldMkLst>
          <pc:docMk/>
          <pc:sldMk cId="2889867714" sldId="355"/>
        </pc:sldMkLst>
        <pc:spChg chg="mod ord">
          <ac:chgData name="Lynn, Margaret M" userId="1d6e39d4-98c2-44a3-b540-95f5ab88da51" providerId="ADAL" clId="{778A0DD6-202B-4308-ACF8-6D6D92632249}" dt="2022-03-01T14:13:27.461" v="13183" actId="20577"/>
          <ac:spMkLst>
            <pc:docMk/>
            <pc:sldMk cId="2889867714" sldId="355"/>
            <ac:spMk id="2" creationId="{4FEBE6F1-C8DC-410D-A3CD-46EE92791582}"/>
          </ac:spMkLst>
        </pc:spChg>
        <pc:spChg chg="mod">
          <ac:chgData name="Lynn, Margaret M" userId="1d6e39d4-98c2-44a3-b540-95f5ab88da51" providerId="ADAL" clId="{778A0DD6-202B-4308-ACF8-6D6D92632249}" dt="2022-02-24T20:55:58.030" v="5800" actId="14100"/>
          <ac:spMkLst>
            <pc:docMk/>
            <pc:sldMk cId="2889867714" sldId="355"/>
            <ac:spMk id="3" creationId="{B4588F9B-1D8F-4D9C-9B87-EEA78A9E1F90}"/>
          </ac:spMkLst>
        </pc:spChg>
        <pc:spChg chg="add">
          <ac:chgData name="Lynn, Margaret M" userId="1d6e39d4-98c2-44a3-b540-95f5ab88da51" providerId="ADAL" clId="{778A0DD6-202B-4308-ACF8-6D6D92632249}" dt="2022-02-24T20:55:36.130" v="5794" actId="26606"/>
          <ac:spMkLst>
            <pc:docMk/>
            <pc:sldMk cId="2889867714" sldId="355"/>
            <ac:spMk id="8" creationId="{C52ED567-06B3-4107-9773-BBB6BD78673C}"/>
          </ac:spMkLst>
        </pc:spChg>
        <pc:spChg chg="add">
          <ac:chgData name="Lynn, Margaret M" userId="1d6e39d4-98c2-44a3-b540-95f5ab88da51" providerId="ADAL" clId="{778A0DD6-202B-4308-ACF8-6D6D92632249}" dt="2022-02-24T20:55:36.130" v="5794" actId="26606"/>
          <ac:spMkLst>
            <pc:docMk/>
            <pc:sldMk cId="2889867714" sldId="355"/>
            <ac:spMk id="10" creationId="{AF551D8B-3775-4477-88B7-7B7C350D34E4}"/>
          </ac:spMkLst>
        </pc:spChg>
        <pc:spChg chg="add">
          <ac:chgData name="Lynn, Margaret M" userId="1d6e39d4-98c2-44a3-b540-95f5ab88da51" providerId="ADAL" clId="{778A0DD6-202B-4308-ACF8-6D6D92632249}" dt="2022-02-24T20:55:36.130" v="5794" actId="26606"/>
          <ac:spMkLst>
            <pc:docMk/>
            <pc:sldMk cId="2889867714" sldId="355"/>
            <ac:spMk id="16" creationId="{BB934D2B-85E2-4375-94EE-B66C16BF7999}"/>
          </ac:spMkLst>
        </pc:spChg>
        <pc:spChg chg="add">
          <ac:chgData name="Lynn, Margaret M" userId="1d6e39d4-98c2-44a3-b540-95f5ab88da51" providerId="ADAL" clId="{778A0DD6-202B-4308-ACF8-6D6D92632249}" dt="2022-02-24T20:55:36.130" v="5794" actId="26606"/>
          <ac:spMkLst>
            <pc:docMk/>
            <pc:sldMk cId="2889867714" sldId="355"/>
            <ac:spMk id="18" creationId="{9B445E02-D785-4565-B842-9567BBC09508}"/>
          </ac:spMkLst>
        </pc:spChg>
        <pc:spChg chg="add">
          <ac:chgData name="Lynn, Margaret M" userId="1d6e39d4-98c2-44a3-b540-95f5ab88da51" providerId="ADAL" clId="{778A0DD6-202B-4308-ACF8-6D6D92632249}" dt="2022-02-24T20:55:36.130" v="5794" actId="26606"/>
          <ac:spMkLst>
            <pc:docMk/>
            <pc:sldMk cId="2889867714" sldId="355"/>
            <ac:spMk id="20" creationId="{2C153736-D102-4F57-9DE7-615AFC02B0AC}"/>
          </ac:spMkLst>
        </pc:spChg>
        <pc:spChg chg="add">
          <ac:chgData name="Lynn, Margaret M" userId="1d6e39d4-98c2-44a3-b540-95f5ab88da51" providerId="ADAL" clId="{778A0DD6-202B-4308-ACF8-6D6D92632249}" dt="2022-02-24T20:55:36.130" v="5794" actId="26606"/>
          <ac:spMkLst>
            <pc:docMk/>
            <pc:sldMk cId="2889867714" sldId="355"/>
            <ac:spMk id="22" creationId="{BA407A52-66F4-4CDE-A726-FF79F3EC342D}"/>
          </ac:spMkLst>
        </pc:spChg>
        <pc:spChg chg="add">
          <ac:chgData name="Lynn, Margaret M" userId="1d6e39d4-98c2-44a3-b540-95f5ab88da51" providerId="ADAL" clId="{778A0DD6-202B-4308-ACF8-6D6D92632249}" dt="2022-02-24T20:55:36.130" v="5794" actId="26606"/>
          <ac:spMkLst>
            <pc:docMk/>
            <pc:sldMk cId="2889867714" sldId="355"/>
            <ac:spMk id="24" creationId="{D28FFB34-4FC3-46F5-B900-D3B774FD0BE6}"/>
          </ac:spMkLst>
        </pc:spChg>
        <pc:spChg chg="add">
          <ac:chgData name="Lynn, Margaret M" userId="1d6e39d4-98c2-44a3-b540-95f5ab88da51" providerId="ADAL" clId="{778A0DD6-202B-4308-ACF8-6D6D92632249}" dt="2022-02-24T20:55:36.130" v="5794" actId="26606"/>
          <ac:spMkLst>
            <pc:docMk/>
            <pc:sldMk cId="2889867714" sldId="355"/>
            <ac:spMk id="26" creationId="{205F7B13-ACB5-46BE-8070-0431266B183B}"/>
          </ac:spMkLst>
        </pc:spChg>
        <pc:spChg chg="add">
          <ac:chgData name="Lynn, Margaret M" userId="1d6e39d4-98c2-44a3-b540-95f5ab88da51" providerId="ADAL" clId="{778A0DD6-202B-4308-ACF8-6D6D92632249}" dt="2022-02-24T20:55:36.130" v="5794" actId="26606"/>
          <ac:spMkLst>
            <pc:docMk/>
            <pc:sldMk cId="2889867714" sldId="355"/>
            <ac:spMk id="28" creationId="{D52A0D23-45DD-4DF4-ADE6-A81F409BB9FB}"/>
          </ac:spMkLst>
        </pc:spChg>
        <pc:cxnChg chg="add">
          <ac:chgData name="Lynn, Margaret M" userId="1d6e39d4-98c2-44a3-b540-95f5ab88da51" providerId="ADAL" clId="{778A0DD6-202B-4308-ACF8-6D6D92632249}" dt="2022-02-24T20:55:36.130" v="5794" actId="26606"/>
          <ac:cxnSpMkLst>
            <pc:docMk/>
            <pc:sldMk cId="2889867714" sldId="355"/>
            <ac:cxnSpMk id="12" creationId="{1A901C3D-CFAE-460D-BD0E-7D22164D7DFB}"/>
          </ac:cxnSpMkLst>
        </pc:cxnChg>
        <pc:cxnChg chg="add">
          <ac:chgData name="Lynn, Margaret M" userId="1d6e39d4-98c2-44a3-b540-95f5ab88da51" providerId="ADAL" clId="{778A0DD6-202B-4308-ACF8-6D6D92632249}" dt="2022-02-24T20:55:36.130" v="5794" actId="26606"/>
          <ac:cxnSpMkLst>
            <pc:docMk/>
            <pc:sldMk cId="2889867714" sldId="355"/>
            <ac:cxnSpMk id="14" creationId="{837C0EA9-1437-4437-9D20-2BBDA1AA9FF8}"/>
          </ac:cxnSpMkLst>
        </pc:cxnChg>
      </pc:sldChg>
      <pc:sldChg chg="addSp modSp mod setBg modNotesTx">
        <pc:chgData name="Lynn, Margaret M" userId="1d6e39d4-98c2-44a3-b540-95f5ab88da51" providerId="ADAL" clId="{778A0DD6-202B-4308-ACF8-6D6D92632249}" dt="2022-02-25T13:24:17.413" v="7325" actId="14100"/>
        <pc:sldMkLst>
          <pc:docMk/>
          <pc:sldMk cId="3566633258" sldId="356"/>
        </pc:sldMkLst>
        <pc:spChg chg="mod ord">
          <ac:chgData name="Lynn, Margaret M" userId="1d6e39d4-98c2-44a3-b540-95f5ab88da51" providerId="ADAL" clId="{778A0DD6-202B-4308-ACF8-6D6D92632249}" dt="2022-02-25T13:22:51.984" v="7314" actId="26606"/>
          <ac:spMkLst>
            <pc:docMk/>
            <pc:sldMk cId="3566633258" sldId="356"/>
            <ac:spMk id="2" creationId="{4FEBE6F1-C8DC-410D-A3CD-46EE92791582}"/>
          </ac:spMkLst>
        </pc:spChg>
        <pc:spChg chg="mod">
          <ac:chgData name="Lynn, Margaret M" userId="1d6e39d4-98c2-44a3-b540-95f5ab88da51" providerId="ADAL" clId="{778A0DD6-202B-4308-ACF8-6D6D92632249}" dt="2022-02-25T13:24:17.413" v="7325" actId="14100"/>
          <ac:spMkLst>
            <pc:docMk/>
            <pc:sldMk cId="3566633258" sldId="356"/>
            <ac:spMk id="3" creationId="{B4588F9B-1D8F-4D9C-9B87-EEA78A9E1F90}"/>
          </ac:spMkLst>
        </pc:spChg>
        <pc:spChg chg="add">
          <ac:chgData name="Lynn, Margaret M" userId="1d6e39d4-98c2-44a3-b540-95f5ab88da51" providerId="ADAL" clId="{778A0DD6-202B-4308-ACF8-6D6D92632249}" dt="2022-02-25T13:22:51.984" v="7314" actId="26606"/>
          <ac:spMkLst>
            <pc:docMk/>
            <pc:sldMk cId="3566633258" sldId="356"/>
            <ac:spMk id="8" creationId="{C52ED567-06B3-4107-9773-BBB6BD78673C}"/>
          </ac:spMkLst>
        </pc:spChg>
        <pc:spChg chg="add">
          <ac:chgData name="Lynn, Margaret M" userId="1d6e39d4-98c2-44a3-b540-95f5ab88da51" providerId="ADAL" clId="{778A0DD6-202B-4308-ACF8-6D6D92632249}" dt="2022-02-25T13:22:51.984" v="7314" actId="26606"/>
          <ac:spMkLst>
            <pc:docMk/>
            <pc:sldMk cId="3566633258" sldId="356"/>
            <ac:spMk id="10" creationId="{AF551D8B-3775-4477-88B7-7B7C350D34E4}"/>
          </ac:spMkLst>
        </pc:spChg>
        <pc:spChg chg="add">
          <ac:chgData name="Lynn, Margaret M" userId="1d6e39d4-98c2-44a3-b540-95f5ab88da51" providerId="ADAL" clId="{778A0DD6-202B-4308-ACF8-6D6D92632249}" dt="2022-02-25T13:22:51.984" v="7314" actId="26606"/>
          <ac:spMkLst>
            <pc:docMk/>
            <pc:sldMk cId="3566633258" sldId="356"/>
            <ac:spMk id="16" creationId="{BB934D2B-85E2-4375-94EE-B66C16BF7999}"/>
          </ac:spMkLst>
        </pc:spChg>
        <pc:spChg chg="add">
          <ac:chgData name="Lynn, Margaret M" userId="1d6e39d4-98c2-44a3-b540-95f5ab88da51" providerId="ADAL" clId="{778A0DD6-202B-4308-ACF8-6D6D92632249}" dt="2022-02-25T13:22:51.984" v="7314" actId="26606"/>
          <ac:spMkLst>
            <pc:docMk/>
            <pc:sldMk cId="3566633258" sldId="356"/>
            <ac:spMk id="18" creationId="{9B445E02-D785-4565-B842-9567BBC09508}"/>
          </ac:spMkLst>
        </pc:spChg>
        <pc:spChg chg="add">
          <ac:chgData name="Lynn, Margaret M" userId="1d6e39d4-98c2-44a3-b540-95f5ab88da51" providerId="ADAL" clId="{778A0DD6-202B-4308-ACF8-6D6D92632249}" dt="2022-02-25T13:22:51.984" v="7314" actId="26606"/>
          <ac:spMkLst>
            <pc:docMk/>
            <pc:sldMk cId="3566633258" sldId="356"/>
            <ac:spMk id="20" creationId="{2C153736-D102-4F57-9DE7-615AFC02B0AC}"/>
          </ac:spMkLst>
        </pc:spChg>
        <pc:spChg chg="add">
          <ac:chgData name="Lynn, Margaret M" userId="1d6e39d4-98c2-44a3-b540-95f5ab88da51" providerId="ADAL" clId="{778A0DD6-202B-4308-ACF8-6D6D92632249}" dt="2022-02-25T13:22:51.984" v="7314" actId="26606"/>
          <ac:spMkLst>
            <pc:docMk/>
            <pc:sldMk cId="3566633258" sldId="356"/>
            <ac:spMk id="22" creationId="{BA407A52-66F4-4CDE-A726-FF79F3EC342D}"/>
          </ac:spMkLst>
        </pc:spChg>
        <pc:spChg chg="add">
          <ac:chgData name="Lynn, Margaret M" userId="1d6e39d4-98c2-44a3-b540-95f5ab88da51" providerId="ADAL" clId="{778A0DD6-202B-4308-ACF8-6D6D92632249}" dt="2022-02-25T13:22:51.984" v="7314" actId="26606"/>
          <ac:spMkLst>
            <pc:docMk/>
            <pc:sldMk cId="3566633258" sldId="356"/>
            <ac:spMk id="24" creationId="{D28FFB34-4FC3-46F5-B900-D3B774FD0BE6}"/>
          </ac:spMkLst>
        </pc:spChg>
        <pc:spChg chg="add">
          <ac:chgData name="Lynn, Margaret M" userId="1d6e39d4-98c2-44a3-b540-95f5ab88da51" providerId="ADAL" clId="{778A0DD6-202B-4308-ACF8-6D6D92632249}" dt="2022-02-25T13:22:51.984" v="7314" actId="26606"/>
          <ac:spMkLst>
            <pc:docMk/>
            <pc:sldMk cId="3566633258" sldId="356"/>
            <ac:spMk id="26" creationId="{205F7B13-ACB5-46BE-8070-0431266B183B}"/>
          </ac:spMkLst>
        </pc:spChg>
        <pc:spChg chg="add">
          <ac:chgData name="Lynn, Margaret M" userId="1d6e39d4-98c2-44a3-b540-95f5ab88da51" providerId="ADAL" clId="{778A0DD6-202B-4308-ACF8-6D6D92632249}" dt="2022-02-25T13:22:51.984" v="7314" actId="26606"/>
          <ac:spMkLst>
            <pc:docMk/>
            <pc:sldMk cId="3566633258" sldId="356"/>
            <ac:spMk id="28" creationId="{D52A0D23-45DD-4DF4-ADE6-A81F409BB9FB}"/>
          </ac:spMkLst>
        </pc:spChg>
        <pc:cxnChg chg="add">
          <ac:chgData name="Lynn, Margaret M" userId="1d6e39d4-98c2-44a3-b540-95f5ab88da51" providerId="ADAL" clId="{778A0DD6-202B-4308-ACF8-6D6D92632249}" dt="2022-02-25T13:22:51.984" v="7314" actId="26606"/>
          <ac:cxnSpMkLst>
            <pc:docMk/>
            <pc:sldMk cId="3566633258" sldId="356"/>
            <ac:cxnSpMk id="12" creationId="{1A901C3D-CFAE-460D-BD0E-7D22164D7DFB}"/>
          </ac:cxnSpMkLst>
        </pc:cxnChg>
        <pc:cxnChg chg="add">
          <ac:chgData name="Lynn, Margaret M" userId="1d6e39d4-98c2-44a3-b540-95f5ab88da51" providerId="ADAL" clId="{778A0DD6-202B-4308-ACF8-6D6D92632249}" dt="2022-02-25T13:22:51.984" v="7314" actId="26606"/>
          <ac:cxnSpMkLst>
            <pc:docMk/>
            <pc:sldMk cId="3566633258" sldId="356"/>
            <ac:cxnSpMk id="14" creationId="{837C0EA9-1437-4437-9D20-2BBDA1AA9FF8}"/>
          </ac:cxnSpMkLst>
        </pc:cxnChg>
      </pc:sldChg>
      <pc:sldChg chg="addSp modSp mod setBg modNotesTx">
        <pc:chgData name="Lynn, Margaret M" userId="1d6e39d4-98c2-44a3-b540-95f5ab88da51" providerId="ADAL" clId="{778A0DD6-202B-4308-ACF8-6D6D92632249}" dt="2022-02-25T13:26:11.965" v="7519" actId="20577"/>
        <pc:sldMkLst>
          <pc:docMk/>
          <pc:sldMk cId="2916632061" sldId="357"/>
        </pc:sldMkLst>
        <pc:spChg chg="mod ord">
          <ac:chgData name="Lynn, Margaret M" userId="1d6e39d4-98c2-44a3-b540-95f5ab88da51" providerId="ADAL" clId="{778A0DD6-202B-4308-ACF8-6D6D92632249}" dt="2022-02-25T13:24:36.139" v="7326" actId="26606"/>
          <ac:spMkLst>
            <pc:docMk/>
            <pc:sldMk cId="2916632061" sldId="357"/>
            <ac:spMk id="2" creationId="{4FEBE6F1-C8DC-410D-A3CD-46EE92791582}"/>
          </ac:spMkLst>
        </pc:spChg>
        <pc:spChg chg="mod">
          <ac:chgData name="Lynn, Margaret M" userId="1d6e39d4-98c2-44a3-b540-95f5ab88da51" providerId="ADAL" clId="{778A0DD6-202B-4308-ACF8-6D6D92632249}" dt="2022-02-25T13:24:54.590" v="7331" actId="20577"/>
          <ac:spMkLst>
            <pc:docMk/>
            <pc:sldMk cId="2916632061" sldId="357"/>
            <ac:spMk id="3" creationId="{B4588F9B-1D8F-4D9C-9B87-EEA78A9E1F90}"/>
          </ac:spMkLst>
        </pc:spChg>
        <pc:spChg chg="add">
          <ac:chgData name="Lynn, Margaret M" userId="1d6e39d4-98c2-44a3-b540-95f5ab88da51" providerId="ADAL" clId="{778A0DD6-202B-4308-ACF8-6D6D92632249}" dt="2022-02-25T13:24:36.139" v="7326" actId="26606"/>
          <ac:spMkLst>
            <pc:docMk/>
            <pc:sldMk cId="2916632061" sldId="357"/>
            <ac:spMk id="8" creationId="{C52ED567-06B3-4107-9773-BBB6BD78673C}"/>
          </ac:spMkLst>
        </pc:spChg>
        <pc:spChg chg="add">
          <ac:chgData name="Lynn, Margaret M" userId="1d6e39d4-98c2-44a3-b540-95f5ab88da51" providerId="ADAL" clId="{778A0DD6-202B-4308-ACF8-6D6D92632249}" dt="2022-02-25T13:24:36.139" v="7326" actId="26606"/>
          <ac:spMkLst>
            <pc:docMk/>
            <pc:sldMk cId="2916632061" sldId="357"/>
            <ac:spMk id="10" creationId="{AF551D8B-3775-4477-88B7-7B7C350D34E4}"/>
          </ac:spMkLst>
        </pc:spChg>
        <pc:spChg chg="add">
          <ac:chgData name="Lynn, Margaret M" userId="1d6e39d4-98c2-44a3-b540-95f5ab88da51" providerId="ADAL" clId="{778A0DD6-202B-4308-ACF8-6D6D92632249}" dt="2022-02-25T13:24:36.139" v="7326" actId="26606"/>
          <ac:spMkLst>
            <pc:docMk/>
            <pc:sldMk cId="2916632061" sldId="357"/>
            <ac:spMk id="16" creationId="{BB934D2B-85E2-4375-94EE-B66C16BF7999}"/>
          </ac:spMkLst>
        </pc:spChg>
        <pc:spChg chg="add">
          <ac:chgData name="Lynn, Margaret M" userId="1d6e39d4-98c2-44a3-b540-95f5ab88da51" providerId="ADAL" clId="{778A0DD6-202B-4308-ACF8-6D6D92632249}" dt="2022-02-25T13:24:36.139" v="7326" actId="26606"/>
          <ac:spMkLst>
            <pc:docMk/>
            <pc:sldMk cId="2916632061" sldId="357"/>
            <ac:spMk id="18" creationId="{9B445E02-D785-4565-B842-9567BBC09508}"/>
          </ac:spMkLst>
        </pc:spChg>
        <pc:spChg chg="add">
          <ac:chgData name="Lynn, Margaret M" userId="1d6e39d4-98c2-44a3-b540-95f5ab88da51" providerId="ADAL" clId="{778A0DD6-202B-4308-ACF8-6D6D92632249}" dt="2022-02-25T13:24:36.139" v="7326" actId="26606"/>
          <ac:spMkLst>
            <pc:docMk/>
            <pc:sldMk cId="2916632061" sldId="357"/>
            <ac:spMk id="20" creationId="{2C153736-D102-4F57-9DE7-615AFC02B0AC}"/>
          </ac:spMkLst>
        </pc:spChg>
        <pc:spChg chg="add">
          <ac:chgData name="Lynn, Margaret M" userId="1d6e39d4-98c2-44a3-b540-95f5ab88da51" providerId="ADAL" clId="{778A0DD6-202B-4308-ACF8-6D6D92632249}" dt="2022-02-25T13:24:36.139" v="7326" actId="26606"/>
          <ac:spMkLst>
            <pc:docMk/>
            <pc:sldMk cId="2916632061" sldId="357"/>
            <ac:spMk id="22" creationId="{BA407A52-66F4-4CDE-A726-FF79F3EC342D}"/>
          </ac:spMkLst>
        </pc:spChg>
        <pc:spChg chg="add">
          <ac:chgData name="Lynn, Margaret M" userId="1d6e39d4-98c2-44a3-b540-95f5ab88da51" providerId="ADAL" clId="{778A0DD6-202B-4308-ACF8-6D6D92632249}" dt="2022-02-25T13:24:36.139" v="7326" actId="26606"/>
          <ac:spMkLst>
            <pc:docMk/>
            <pc:sldMk cId="2916632061" sldId="357"/>
            <ac:spMk id="24" creationId="{D28FFB34-4FC3-46F5-B900-D3B774FD0BE6}"/>
          </ac:spMkLst>
        </pc:spChg>
        <pc:spChg chg="add">
          <ac:chgData name="Lynn, Margaret M" userId="1d6e39d4-98c2-44a3-b540-95f5ab88da51" providerId="ADAL" clId="{778A0DD6-202B-4308-ACF8-6D6D92632249}" dt="2022-02-25T13:24:36.139" v="7326" actId="26606"/>
          <ac:spMkLst>
            <pc:docMk/>
            <pc:sldMk cId="2916632061" sldId="357"/>
            <ac:spMk id="26" creationId="{205F7B13-ACB5-46BE-8070-0431266B183B}"/>
          </ac:spMkLst>
        </pc:spChg>
        <pc:spChg chg="add">
          <ac:chgData name="Lynn, Margaret M" userId="1d6e39d4-98c2-44a3-b540-95f5ab88da51" providerId="ADAL" clId="{778A0DD6-202B-4308-ACF8-6D6D92632249}" dt="2022-02-25T13:24:36.139" v="7326" actId="26606"/>
          <ac:spMkLst>
            <pc:docMk/>
            <pc:sldMk cId="2916632061" sldId="357"/>
            <ac:spMk id="28" creationId="{D52A0D23-45DD-4DF4-ADE6-A81F409BB9FB}"/>
          </ac:spMkLst>
        </pc:spChg>
        <pc:cxnChg chg="add">
          <ac:chgData name="Lynn, Margaret M" userId="1d6e39d4-98c2-44a3-b540-95f5ab88da51" providerId="ADAL" clId="{778A0DD6-202B-4308-ACF8-6D6D92632249}" dt="2022-02-25T13:24:36.139" v="7326" actId="26606"/>
          <ac:cxnSpMkLst>
            <pc:docMk/>
            <pc:sldMk cId="2916632061" sldId="357"/>
            <ac:cxnSpMk id="12" creationId="{1A901C3D-CFAE-460D-BD0E-7D22164D7DFB}"/>
          </ac:cxnSpMkLst>
        </pc:cxnChg>
        <pc:cxnChg chg="add">
          <ac:chgData name="Lynn, Margaret M" userId="1d6e39d4-98c2-44a3-b540-95f5ab88da51" providerId="ADAL" clId="{778A0DD6-202B-4308-ACF8-6D6D92632249}" dt="2022-02-25T13:24:36.139" v="7326" actId="26606"/>
          <ac:cxnSpMkLst>
            <pc:docMk/>
            <pc:sldMk cId="2916632061" sldId="357"/>
            <ac:cxnSpMk id="14" creationId="{837C0EA9-1437-4437-9D20-2BBDA1AA9FF8}"/>
          </ac:cxnSpMkLst>
        </pc:cxnChg>
      </pc:sldChg>
      <pc:sldChg chg="modSp mod">
        <pc:chgData name="Lynn, Margaret M" userId="1d6e39d4-98c2-44a3-b540-95f5ab88da51" providerId="ADAL" clId="{778A0DD6-202B-4308-ACF8-6D6D92632249}" dt="2022-02-25T15:10:39.146" v="10735" actId="5793"/>
        <pc:sldMkLst>
          <pc:docMk/>
          <pc:sldMk cId="4001146504" sldId="358"/>
        </pc:sldMkLst>
        <pc:spChg chg="mod">
          <ac:chgData name="Lynn, Margaret M" userId="1d6e39d4-98c2-44a3-b540-95f5ab88da51" providerId="ADAL" clId="{778A0DD6-202B-4308-ACF8-6D6D92632249}" dt="2022-02-25T15:10:39.146" v="10735" actId="5793"/>
          <ac:spMkLst>
            <pc:docMk/>
            <pc:sldMk cId="4001146504" sldId="358"/>
            <ac:spMk id="3" creationId="{DE804834-29A2-462E-A5C6-A584A67D6BA3}"/>
          </ac:spMkLst>
        </pc:spChg>
      </pc:sldChg>
      <pc:sldChg chg="modSp mod modNotesTx">
        <pc:chgData name="Lynn, Margaret M" userId="1d6e39d4-98c2-44a3-b540-95f5ab88da51" providerId="ADAL" clId="{778A0DD6-202B-4308-ACF8-6D6D92632249}" dt="2022-02-25T15:31:24.598" v="13133" actId="20577"/>
        <pc:sldMkLst>
          <pc:docMk/>
          <pc:sldMk cId="1625866333" sldId="359"/>
        </pc:sldMkLst>
        <pc:spChg chg="mod">
          <ac:chgData name="Lynn, Margaret M" userId="1d6e39d4-98c2-44a3-b540-95f5ab88da51" providerId="ADAL" clId="{778A0DD6-202B-4308-ACF8-6D6D92632249}" dt="2022-02-25T15:30:56.415" v="13115" actId="20577"/>
          <ac:spMkLst>
            <pc:docMk/>
            <pc:sldMk cId="1625866333" sldId="359"/>
            <ac:spMk id="3" creationId="{DD145915-4066-4BD8-BD32-F51842A3A842}"/>
          </ac:spMkLst>
        </pc:spChg>
      </pc:sldChg>
      <pc:sldChg chg="addSp delSp mod">
        <pc:chgData name="Lynn, Margaret M" userId="1d6e39d4-98c2-44a3-b540-95f5ab88da51" providerId="ADAL" clId="{778A0DD6-202B-4308-ACF8-6D6D92632249}" dt="2022-02-25T15:33:55.309" v="13166"/>
        <pc:sldMkLst>
          <pc:docMk/>
          <pc:sldMk cId="1410548165" sldId="361"/>
        </pc:sldMkLst>
        <pc:inkChg chg="add del">
          <ac:chgData name="Lynn, Margaret M" userId="1d6e39d4-98c2-44a3-b540-95f5ab88da51" providerId="ADAL" clId="{778A0DD6-202B-4308-ACF8-6D6D92632249}" dt="2022-02-25T15:33:55.309" v="13166"/>
          <ac:inkMkLst>
            <pc:docMk/>
            <pc:sldMk cId="1410548165" sldId="361"/>
            <ac:inkMk id="2" creationId="{9DEA639B-453D-4AFB-A5EC-95A96D901D0F}"/>
          </ac:inkMkLst>
        </pc:inkChg>
      </pc:sldChg>
      <pc:sldChg chg="modSp mod">
        <pc:chgData name="Lynn, Margaret M" userId="1d6e39d4-98c2-44a3-b540-95f5ab88da51" providerId="ADAL" clId="{778A0DD6-202B-4308-ACF8-6D6D92632249}" dt="2022-02-25T15:34:54.583" v="13168" actId="207"/>
        <pc:sldMkLst>
          <pc:docMk/>
          <pc:sldMk cId="81482598" sldId="364"/>
        </pc:sldMkLst>
        <pc:spChg chg="mod">
          <ac:chgData name="Lynn, Margaret M" userId="1d6e39d4-98c2-44a3-b540-95f5ab88da51" providerId="ADAL" clId="{778A0DD6-202B-4308-ACF8-6D6D92632249}" dt="2022-02-25T15:34:54.583" v="13168" actId="207"/>
          <ac:spMkLst>
            <pc:docMk/>
            <pc:sldMk cId="81482598" sldId="364"/>
            <ac:spMk id="2" creationId="{1166F060-95C2-42ED-A16A-D605F1E06E54}"/>
          </ac:spMkLst>
        </pc:spChg>
      </pc:sldChg>
      <pc:sldChg chg="modSp mod">
        <pc:chgData name="Lynn, Margaret M" userId="1d6e39d4-98c2-44a3-b540-95f5ab88da51" providerId="ADAL" clId="{778A0DD6-202B-4308-ACF8-6D6D92632249}" dt="2022-02-25T15:35:26.406" v="13172" actId="207"/>
        <pc:sldMkLst>
          <pc:docMk/>
          <pc:sldMk cId="790254241" sldId="365"/>
        </pc:sldMkLst>
        <pc:spChg chg="mod">
          <ac:chgData name="Lynn, Margaret M" userId="1d6e39d4-98c2-44a3-b540-95f5ab88da51" providerId="ADAL" clId="{778A0DD6-202B-4308-ACF8-6D6D92632249}" dt="2022-02-25T15:35:26.406" v="13172" actId="207"/>
          <ac:spMkLst>
            <pc:docMk/>
            <pc:sldMk cId="790254241" sldId="365"/>
            <ac:spMk id="2" creationId="{1166F060-95C2-42ED-A16A-D605F1E06E54}"/>
          </ac:spMkLst>
        </pc:spChg>
      </pc:sldChg>
      <pc:sldChg chg="modSp mod modNotesTx">
        <pc:chgData name="Lynn, Margaret M" userId="1d6e39d4-98c2-44a3-b540-95f5ab88da51" providerId="ADAL" clId="{778A0DD6-202B-4308-ACF8-6D6D92632249}" dt="2022-02-25T13:44:26.746" v="8151" actId="20577"/>
        <pc:sldMkLst>
          <pc:docMk/>
          <pc:sldMk cId="1222382429" sldId="367"/>
        </pc:sldMkLst>
        <pc:spChg chg="mod">
          <ac:chgData name="Lynn, Margaret M" userId="1d6e39d4-98c2-44a3-b540-95f5ab88da51" providerId="ADAL" clId="{778A0DD6-202B-4308-ACF8-6D6D92632249}" dt="2022-02-25T13:43:35.846" v="7975" actId="20577"/>
          <ac:spMkLst>
            <pc:docMk/>
            <pc:sldMk cId="1222382429" sldId="367"/>
            <ac:spMk id="2" creationId="{182656CB-334B-403B-BBC7-88698A06A29B}"/>
          </ac:spMkLst>
        </pc:spChg>
      </pc:sldChg>
      <pc:sldChg chg="addSp delSp modSp mod setBg modNotesTx">
        <pc:chgData name="Lynn, Margaret M" userId="1d6e39d4-98c2-44a3-b540-95f5ab88da51" providerId="ADAL" clId="{778A0DD6-202B-4308-ACF8-6D6D92632249}" dt="2022-02-25T14:58:11.767" v="9185" actId="20577"/>
        <pc:sldMkLst>
          <pc:docMk/>
          <pc:sldMk cId="451128310" sldId="368"/>
        </pc:sldMkLst>
        <pc:spChg chg="mod">
          <ac:chgData name="Lynn, Margaret M" userId="1d6e39d4-98c2-44a3-b540-95f5ab88da51" providerId="ADAL" clId="{778A0DD6-202B-4308-ACF8-6D6D92632249}" dt="2022-02-25T14:45:21.927" v="8767" actId="26606"/>
          <ac:spMkLst>
            <pc:docMk/>
            <pc:sldMk cId="451128310" sldId="368"/>
            <ac:spMk id="2" creationId="{DFE6F469-7624-4A11-8A0F-F6F2698B3EEB}"/>
          </ac:spMkLst>
        </pc:spChg>
        <pc:spChg chg="add del mod">
          <ac:chgData name="Lynn, Margaret M" userId="1d6e39d4-98c2-44a3-b540-95f5ab88da51" providerId="ADAL" clId="{778A0DD6-202B-4308-ACF8-6D6D92632249}" dt="2022-02-25T14:46:26.801" v="8796" actId="14100"/>
          <ac:spMkLst>
            <pc:docMk/>
            <pc:sldMk cId="451128310" sldId="368"/>
            <ac:spMk id="3" creationId="{AA2C294E-948E-4FA0-B021-FF2D754955CB}"/>
          </ac:spMkLst>
        </pc:spChg>
        <pc:spChg chg="add del">
          <ac:chgData name="Lynn, Margaret M" userId="1d6e39d4-98c2-44a3-b540-95f5ab88da51" providerId="ADAL" clId="{778A0DD6-202B-4308-ACF8-6D6D92632249}" dt="2022-02-25T14:44:58.365" v="8765" actId="26606"/>
          <ac:spMkLst>
            <pc:docMk/>
            <pc:sldMk cId="451128310" sldId="368"/>
            <ac:spMk id="8" creationId="{603AE127-802C-459A-A612-DB85B67F0DC0}"/>
          </ac:spMkLst>
        </pc:spChg>
        <pc:spChg chg="add del">
          <ac:chgData name="Lynn, Margaret M" userId="1d6e39d4-98c2-44a3-b540-95f5ab88da51" providerId="ADAL" clId="{778A0DD6-202B-4308-ACF8-6D6D92632249}" dt="2022-02-25T14:45:21.927" v="8767" actId="26606"/>
          <ac:spMkLst>
            <pc:docMk/>
            <pc:sldMk cId="451128310" sldId="368"/>
            <ac:spMk id="9" creationId="{655AE6B0-AC9E-4167-806F-E9DB135FC46B}"/>
          </ac:spMkLst>
        </pc:spChg>
        <pc:spChg chg="add del">
          <ac:chgData name="Lynn, Margaret M" userId="1d6e39d4-98c2-44a3-b540-95f5ab88da51" providerId="ADAL" clId="{778A0DD6-202B-4308-ACF8-6D6D92632249}" dt="2022-02-25T14:44:58.365" v="8765" actId="26606"/>
          <ac:spMkLst>
            <pc:docMk/>
            <pc:sldMk cId="451128310" sldId="368"/>
            <ac:spMk id="10" creationId="{9323D83D-50D6-4040-A58B-FCEA340F886A}"/>
          </ac:spMkLst>
        </pc:spChg>
        <pc:spChg chg="add del">
          <ac:chgData name="Lynn, Margaret M" userId="1d6e39d4-98c2-44a3-b540-95f5ab88da51" providerId="ADAL" clId="{778A0DD6-202B-4308-ACF8-6D6D92632249}" dt="2022-02-25T14:44:58.365" v="8765" actId="26606"/>
          <ac:spMkLst>
            <pc:docMk/>
            <pc:sldMk cId="451128310" sldId="368"/>
            <ac:spMk id="14" creationId="{F10FD715-4DCE-4779-B634-EC78315EA213}"/>
          </ac:spMkLst>
        </pc:spChg>
        <pc:spChg chg="add del">
          <ac:chgData name="Lynn, Margaret M" userId="1d6e39d4-98c2-44a3-b540-95f5ab88da51" providerId="ADAL" clId="{778A0DD6-202B-4308-ACF8-6D6D92632249}" dt="2022-02-25T14:45:21.927" v="8767" actId="26606"/>
          <ac:spMkLst>
            <pc:docMk/>
            <pc:sldMk cId="451128310" sldId="368"/>
            <ac:spMk id="22" creationId="{87BD1F4E-A66D-4C06-86DA-8D56CA7A3B41}"/>
          </ac:spMkLst>
        </pc:spChg>
        <pc:grpChg chg="add del">
          <ac:chgData name="Lynn, Margaret M" userId="1d6e39d4-98c2-44a3-b540-95f5ab88da51" providerId="ADAL" clId="{778A0DD6-202B-4308-ACF8-6D6D92632249}" dt="2022-02-25T14:45:21.927" v="8767" actId="26606"/>
          <ac:grpSpMkLst>
            <pc:docMk/>
            <pc:sldMk cId="451128310" sldId="368"/>
            <ac:grpSpMk id="11" creationId="{3523416A-383B-4FDC-B4C9-D8EDDFE9C043}"/>
          </ac:grpSpMkLst>
        </pc:grpChg>
        <pc:graphicFrameChg chg="add del">
          <ac:chgData name="Lynn, Margaret M" userId="1d6e39d4-98c2-44a3-b540-95f5ab88da51" providerId="ADAL" clId="{778A0DD6-202B-4308-ACF8-6D6D92632249}" dt="2022-02-25T14:45:21.927" v="8767" actId="26606"/>
          <ac:graphicFrameMkLst>
            <pc:docMk/>
            <pc:sldMk cId="451128310" sldId="368"/>
            <ac:graphicFrameMk id="5" creationId="{6DC5BE69-50D3-4695-B847-A4A6ADB2A338}"/>
          </ac:graphicFrameMkLst>
        </pc:graphicFrameChg>
        <pc:graphicFrameChg chg="add del mod">
          <ac:chgData name="Lynn, Margaret M" userId="1d6e39d4-98c2-44a3-b540-95f5ab88da51" providerId="ADAL" clId="{778A0DD6-202B-4308-ACF8-6D6D92632249}" dt="2022-02-25T14:45:43.307" v="8770" actId="26606"/>
          <ac:graphicFrameMkLst>
            <pc:docMk/>
            <pc:sldMk cId="451128310" sldId="368"/>
            <ac:graphicFrameMk id="24" creationId="{26DA6CE5-0EEA-4089-B31F-8F979CB07F0F}"/>
          </ac:graphicFrameMkLst>
        </pc:graphicFrameChg>
        <pc:cxnChg chg="add del">
          <ac:chgData name="Lynn, Margaret M" userId="1d6e39d4-98c2-44a3-b540-95f5ab88da51" providerId="ADAL" clId="{778A0DD6-202B-4308-ACF8-6D6D92632249}" dt="2022-02-25T14:44:58.365" v="8765" actId="26606"/>
          <ac:cxnSpMkLst>
            <pc:docMk/>
            <pc:sldMk cId="451128310" sldId="368"/>
            <ac:cxnSpMk id="12" creationId="{1A1FE6BB-DFB2-4080-9B5E-076EF5DDE67B}"/>
          </ac:cxnSpMkLst>
        </pc:cxnChg>
      </pc:sldChg>
      <pc:sldChg chg="modSp mod">
        <pc:chgData name="Lynn, Margaret M" userId="1d6e39d4-98c2-44a3-b540-95f5ab88da51" providerId="ADAL" clId="{778A0DD6-202B-4308-ACF8-6D6D92632249}" dt="2022-02-25T14:58:33.280" v="9188" actId="14100"/>
        <pc:sldMkLst>
          <pc:docMk/>
          <pc:sldMk cId="361695927" sldId="369"/>
        </pc:sldMkLst>
        <pc:spChg chg="mod">
          <ac:chgData name="Lynn, Margaret M" userId="1d6e39d4-98c2-44a3-b540-95f5ab88da51" providerId="ADAL" clId="{778A0DD6-202B-4308-ACF8-6D6D92632249}" dt="2022-02-25T14:58:29.920" v="9187" actId="255"/>
          <ac:spMkLst>
            <pc:docMk/>
            <pc:sldMk cId="361695927" sldId="369"/>
            <ac:spMk id="2" creationId="{CD9ED38A-4DE3-4DD0-ACFF-DB04FE814C1B}"/>
          </ac:spMkLst>
        </pc:spChg>
        <pc:spChg chg="mod">
          <ac:chgData name="Lynn, Margaret M" userId="1d6e39d4-98c2-44a3-b540-95f5ab88da51" providerId="ADAL" clId="{778A0DD6-202B-4308-ACF8-6D6D92632249}" dt="2022-02-25T14:58:33.280" v="9188" actId="14100"/>
          <ac:spMkLst>
            <pc:docMk/>
            <pc:sldMk cId="361695927" sldId="369"/>
            <ac:spMk id="3" creationId="{AC15C557-D91A-49C5-AE0B-5BEAC4C0A998}"/>
          </ac:spMkLst>
        </pc:spChg>
      </pc:sldChg>
      <pc:sldChg chg="modSp mod">
        <pc:chgData name="Lynn, Margaret M" userId="1d6e39d4-98c2-44a3-b540-95f5ab88da51" providerId="ADAL" clId="{778A0DD6-202B-4308-ACF8-6D6D92632249}" dt="2022-02-25T14:59:16.805" v="9194" actId="20577"/>
        <pc:sldMkLst>
          <pc:docMk/>
          <pc:sldMk cId="2075098234" sldId="370"/>
        </pc:sldMkLst>
        <pc:spChg chg="mod">
          <ac:chgData name="Lynn, Margaret M" userId="1d6e39d4-98c2-44a3-b540-95f5ab88da51" providerId="ADAL" clId="{778A0DD6-202B-4308-ACF8-6D6D92632249}" dt="2022-02-25T14:59:16.805" v="9194" actId="20577"/>
          <ac:spMkLst>
            <pc:docMk/>
            <pc:sldMk cId="2075098234" sldId="370"/>
            <ac:spMk id="3" creationId="{AC15C557-D91A-49C5-AE0B-5BEAC4C0A998}"/>
          </ac:spMkLst>
        </pc:spChg>
      </pc:sldChg>
      <pc:sldChg chg="modSp mod">
        <pc:chgData name="Lynn, Margaret M" userId="1d6e39d4-98c2-44a3-b540-95f5ab88da51" providerId="ADAL" clId="{778A0DD6-202B-4308-ACF8-6D6D92632249}" dt="2022-02-25T15:35:46.748" v="13179" actId="20577"/>
        <pc:sldMkLst>
          <pc:docMk/>
          <pc:sldMk cId="2232301945" sldId="372"/>
        </pc:sldMkLst>
        <pc:spChg chg="mod">
          <ac:chgData name="Lynn, Margaret M" userId="1d6e39d4-98c2-44a3-b540-95f5ab88da51" providerId="ADAL" clId="{778A0DD6-202B-4308-ACF8-6D6D92632249}" dt="2022-02-25T15:35:38.860" v="13173" actId="14100"/>
          <ac:spMkLst>
            <pc:docMk/>
            <pc:sldMk cId="2232301945" sldId="372"/>
            <ac:spMk id="2" creationId="{2511898F-8C51-4908-ADD6-9B3DA82CE260}"/>
          </ac:spMkLst>
        </pc:spChg>
        <pc:spChg chg="mod">
          <ac:chgData name="Lynn, Margaret M" userId="1d6e39d4-98c2-44a3-b540-95f5ab88da51" providerId="ADAL" clId="{778A0DD6-202B-4308-ACF8-6D6D92632249}" dt="2022-02-25T15:35:46.748" v="13179" actId="20577"/>
          <ac:spMkLst>
            <pc:docMk/>
            <pc:sldMk cId="2232301945" sldId="372"/>
            <ac:spMk id="3" creationId="{A924768D-5A0D-4E42-92B7-840AC61F0180}"/>
          </ac:spMkLst>
        </pc:spChg>
      </pc:sldChg>
      <pc:sldChg chg="modNotesTx">
        <pc:chgData name="Lynn, Margaret M" userId="1d6e39d4-98c2-44a3-b540-95f5ab88da51" providerId="ADAL" clId="{778A0DD6-202B-4308-ACF8-6D6D92632249}" dt="2022-02-24T19:52:36.667" v="99"/>
        <pc:sldMkLst>
          <pc:docMk/>
          <pc:sldMk cId="2394589953" sldId="374"/>
        </pc:sldMkLst>
      </pc:sldChg>
      <pc:sldChg chg="add ord modNotesTx">
        <pc:chgData name="Lynn, Margaret M" userId="1d6e39d4-98c2-44a3-b540-95f5ab88da51" providerId="ADAL" clId="{778A0DD6-202B-4308-ACF8-6D6D92632249}" dt="2022-02-24T19:51:48.333" v="93"/>
        <pc:sldMkLst>
          <pc:docMk/>
          <pc:sldMk cId="3685380984" sldId="375"/>
        </pc:sldMkLst>
      </pc:sldChg>
      <pc:sldChg chg="addSp modSp new mod setBg modNotesTx">
        <pc:chgData name="Lynn, Margaret M" userId="1d6e39d4-98c2-44a3-b540-95f5ab88da51" providerId="ADAL" clId="{778A0DD6-202B-4308-ACF8-6D6D92632249}" dt="2022-02-24T20:20:23.808" v="1809" actId="20577"/>
        <pc:sldMkLst>
          <pc:docMk/>
          <pc:sldMk cId="363791738" sldId="376"/>
        </pc:sldMkLst>
        <pc:spChg chg="add">
          <ac:chgData name="Lynn, Margaret M" userId="1d6e39d4-98c2-44a3-b540-95f5ab88da51" providerId="ADAL" clId="{778A0DD6-202B-4308-ACF8-6D6D92632249}" dt="2022-02-24T20:11:59.549" v="327" actId="26606"/>
          <ac:spMkLst>
            <pc:docMk/>
            <pc:sldMk cId="363791738" sldId="376"/>
            <ac:spMk id="8" creationId="{03E8462A-FEBA-4848-81CC-3F8DA3E477BE}"/>
          </ac:spMkLst>
        </pc:spChg>
        <pc:spChg chg="add">
          <ac:chgData name="Lynn, Margaret M" userId="1d6e39d4-98c2-44a3-b540-95f5ab88da51" providerId="ADAL" clId="{778A0DD6-202B-4308-ACF8-6D6D92632249}" dt="2022-02-24T20:11:59.549" v="327" actId="26606"/>
          <ac:spMkLst>
            <pc:docMk/>
            <pc:sldMk cId="363791738" sldId="376"/>
            <ac:spMk id="21" creationId="{7941F9B1-B01B-4A84-89D9-B169AEB4E456}"/>
          </ac:spMkLst>
        </pc:spChg>
        <pc:grpChg chg="add">
          <ac:chgData name="Lynn, Margaret M" userId="1d6e39d4-98c2-44a3-b540-95f5ab88da51" providerId="ADAL" clId="{778A0DD6-202B-4308-ACF8-6D6D92632249}" dt="2022-02-24T20:11:59.549" v="327" actId="26606"/>
          <ac:grpSpMkLst>
            <pc:docMk/>
            <pc:sldMk cId="363791738" sldId="376"/>
            <ac:grpSpMk id="10" creationId="{2109F83F-40FE-4DB3-84CC-09FB3340D06D}"/>
          </ac:grpSpMkLst>
        </pc:grpChg>
        <pc:picChg chg="add mod">
          <ac:chgData name="Lynn, Margaret M" userId="1d6e39d4-98c2-44a3-b540-95f5ab88da51" providerId="ADAL" clId="{778A0DD6-202B-4308-ACF8-6D6D92632249}" dt="2022-02-24T20:12:12.288" v="333" actId="14100"/>
          <ac:picMkLst>
            <pc:docMk/>
            <pc:sldMk cId="363791738" sldId="376"/>
            <ac:picMk id="3" creationId="{C40872A9-3753-40CB-B3B4-E424C17E553C}"/>
          </ac:picMkLst>
        </pc:picChg>
      </pc:sldChg>
      <pc:sldChg chg="add del">
        <pc:chgData name="Lynn, Margaret M" userId="1d6e39d4-98c2-44a3-b540-95f5ab88da51" providerId="ADAL" clId="{778A0DD6-202B-4308-ACF8-6D6D92632249}" dt="2022-02-24T19:53:14.219" v="100" actId="2696"/>
        <pc:sldMkLst>
          <pc:docMk/>
          <pc:sldMk cId="522878647" sldId="376"/>
        </pc:sldMkLst>
      </pc:sldChg>
      <pc:sldChg chg="addSp modSp new mod setBg modNotesTx">
        <pc:chgData name="Lynn, Margaret M" userId="1d6e39d4-98c2-44a3-b540-95f5ab88da51" providerId="ADAL" clId="{778A0DD6-202B-4308-ACF8-6D6D92632249}" dt="2022-02-24T20:48:56.095" v="4995" actId="20577"/>
        <pc:sldMkLst>
          <pc:docMk/>
          <pc:sldMk cId="1850923015" sldId="377"/>
        </pc:sldMkLst>
        <pc:spChg chg="mod">
          <ac:chgData name="Lynn, Margaret M" userId="1d6e39d4-98c2-44a3-b540-95f5ab88da51" providerId="ADAL" clId="{778A0DD6-202B-4308-ACF8-6D6D92632249}" dt="2022-02-24T20:46:44.893" v="4554" actId="26606"/>
          <ac:spMkLst>
            <pc:docMk/>
            <pc:sldMk cId="1850923015" sldId="377"/>
            <ac:spMk id="2" creationId="{B9E8A453-1F35-4024-9D7D-46C5762E57B1}"/>
          </ac:spMkLst>
        </pc:spChg>
        <pc:spChg chg="mod">
          <ac:chgData name="Lynn, Margaret M" userId="1d6e39d4-98c2-44a3-b540-95f5ab88da51" providerId="ADAL" clId="{778A0DD6-202B-4308-ACF8-6D6D92632249}" dt="2022-02-24T20:46:44.893" v="4554" actId="26606"/>
          <ac:spMkLst>
            <pc:docMk/>
            <pc:sldMk cId="1850923015" sldId="377"/>
            <ac:spMk id="3" creationId="{EEB7F5B3-29B2-468D-AAC6-9DB158854D2B}"/>
          </ac:spMkLst>
        </pc:spChg>
        <pc:spChg chg="add">
          <ac:chgData name="Lynn, Margaret M" userId="1d6e39d4-98c2-44a3-b540-95f5ab88da51" providerId="ADAL" clId="{778A0DD6-202B-4308-ACF8-6D6D92632249}" dt="2022-02-24T20:46:44.893" v="4554" actId="26606"/>
          <ac:spMkLst>
            <pc:docMk/>
            <pc:sldMk cId="1850923015" sldId="377"/>
            <ac:spMk id="13" creationId="{3F088236-D655-4F88-B238-E16762358025}"/>
          </ac:spMkLst>
        </pc:spChg>
        <pc:spChg chg="add">
          <ac:chgData name="Lynn, Margaret M" userId="1d6e39d4-98c2-44a3-b540-95f5ab88da51" providerId="ADAL" clId="{778A0DD6-202B-4308-ACF8-6D6D92632249}" dt="2022-02-24T20:46:44.893" v="4554" actId="26606"/>
          <ac:spMkLst>
            <pc:docMk/>
            <pc:sldMk cId="1850923015" sldId="377"/>
            <ac:spMk id="15" creationId="{3DAC0C92-199E-475C-9390-119A9B027276}"/>
          </ac:spMkLst>
        </pc:spChg>
        <pc:spChg chg="add">
          <ac:chgData name="Lynn, Margaret M" userId="1d6e39d4-98c2-44a3-b540-95f5ab88da51" providerId="ADAL" clId="{778A0DD6-202B-4308-ACF8-6D6D92632249}" dt="2022-02-24T20:46:44.893" v="4554" actId="26606"/>
          <ac:spMkLst>
            <pc:docMk/>
            <pc:sldMk cId="1850923015" sldId="377"/>
            <ac:spMk id="17" creationId="{C4CFB339-0ED8-4FE2-9EF1-6D1375B8499B}"/>
          </ac:spMkLst>
        </pc:spChg>
        <pc:spChg chg="add">
          <ac:chgData name="Lynn, Margaret M" userId="1d6e39d4-98c2-44a3-b540-95f5ab88da51" providerId="ADAL" clId="{778A0DD6-202B-4308-ACF8-6D6D92632249}" dt="2022-02-24T20:46:44.893" v="4554" actId="26606"/>
          <ac:spMkLst>
            <pc:docMk/>
            <pc:sldMk cId="1850923015" sldId="377"/>
            <ac:spMk id="19" creationId="{31896C80-2069-4431-9C19-83B913734490}"/>
          </ac:spMkLst>
        </pc:spChg>
        <pc:spChg chg="add">
          <ac:chgData name="Lynn, Margaret M" userId="1d6e39d4-98c2-44a3-b540-95f5ab88da51" providerId="ADAL" clId="{778A0DD6-202B-4308-ACF8-6D6D92632249}" dt="2022-02-24T20:46:44.893" v="4554" actId="26606"/>
          <ac:spMkLst>
            <pc:docMk/>
            <pc:sldMk cId="1850923015" sldId="377"/>
            <ac:spMk id="21" creationId="{BF120A21-0841-4823-B0C4-28AEBCEF9B78}"/>
          </ac:spMkLst>
        </pc:spChg>
        <pc:spChg chg="add">
          <ac:chgData name="Lynn, Margaret M" userId="1d6e39d4-98c2-44a3-b540-95f5ab88da51" providerId="ADAL" clId="{778A0DD6-202B-4308-ACF8-6D6D92632249}" dt="2022-02-24T20:46:44.893" v="4554" actId="26606"/>
          <ac:spMkLst>
            <pc:docMk/>
            <pc:sldMk cId="1850923015" sldId="377"/>
            <ac:spMk id="23" creationId="{DBB05BAE-BBD3-4289-899F-A6851503C6B0}"/>
          </ac:spMkLst>
        </pc:spChg>
        <pc:spChg chg="add">
          <ac:chgData name="Lynn, Margaret M" userId="1d6e39d4-98c2-44a3-b540-95f5ab88da51" providerId="ADAL" clId="{778A0DD6-202B-4308-ACF8-6D6D92632249}" dt="2022-02-24T20:46:44.893" v="4554" actId="26606"/>
          <ac:spMkLst>
            <pc:docMk/>
            <pc:sldMk cId="1850923015" sldId="377"/>
            <ac:spMk id="25" creationId="{9874D11C-36F5-4BBE-A490-019A54E953B0}"/>
          </ac:spMkLst>
        </pc:spChg>
        <pc:picChg chg="add">
          <ac:chgData name="Lynn, Margaret M" userId="1d6e39d4-98c2-44a3-b540-95f5ab88da51" providerId="ADAL" clId="{778A0DD6-202B-4308-ACF8-6D6D92632249}" dt="2022-02-24T20:46:44.893" v="4554" actId="26606"/>
          <ac:picMkLst>
            <pc:docMk/>
            <pc:sldMk cId="1850923015" sldId="377"/>
            <ac:picMk id="5" creationId="{C1368BBC-E02E-4BED-A8B0-A3327C1FCD20}"/>
          </ac:picMkLst>
        </pc:picChg>
        <pc:cxnChg chg="add">
          <ac:chgData name="Lynn, Margaret M" userId="1d6e39d4-98c2-44a3-b540-95f5ab88da51" providerId="ADAL" clId="{778A0DD6-202B-4308-ACF8-6D6D92632249}" dt="2022-02-24T20:46:44.893" v="4554" actId="26606"/>
          <ac:cxnSpMkLst>
            <pc:docMk/>
            <pc:sldMk cId="1850923015" sldId="377"/>
            <ac:cxnSpMk id="9" creationId="{64FA5DFF-7FE6-4855-84E6-DFA78EE978BD}"/>
          </ac:cxnSpMkLst>
        </pc:cxnChg>
        <pc:cxnChg chg="add">
          <ac:chgData name="Lynn, Margaret M" userId="1d6e39d4-98c2-44a3-b540-95f5ab88da51" providerId="ADAL" clId="{778A0DD6-202B-4308-ACF8-6D6D92632249}" dt="2022-02-24T20:46:44.893" v="4554" actId="26606"/>
          <ac:cxnSpMkLst>
            <pc:docMk/>
            <pc:sldMk cId="1850923015" sldId="377"/>
            <ac:cxnSpMk id="11" creationId="{2AFD8CBA-54A3-4363-991B-B9C631BBFA74}"/>
          </ac:cxnSpMkLst>
        </pc:cxnChg>
      </pc:sldChg>
      <pc:sldChg chg="modSp add mod">
        <pc:chgData name="Lynn, Margaret M" userId="1d6e39d4-98c2-44a3-b540-95f5ab88da51" providerId="ADAL" clId="{778A0DD6-202B-4308-ACF8-6D6D92632249}" dt="2022-02-25T13:37:37.147" v="7844" actId="20577"/>
        <pc:sldMkLst>
          <pc:docMk/>
          <pc:sldMk cId="1338798282" sldId="378"/>
        </pc:sldMkLst>
        <pc:spChg chg="mod">
          <ac:chgData name="Lynn, Margaret M" userId="1d6e39d4-98c2-44a3-b540-95f5ab88da51" providerId="ADAL" clId="{778A0DD6-202B-4308-ACF8-6D6D92632249}" dt="2022-02-25T13:37:37.147" v="7844" actId="20577"/>
          <ac:spMkLst>
            <pc:docMk/>
            <pc:sldMk cId="1338798282" sldId="378"/>
            <ac:spMk id="3" creationId="{4753E8FB-B6B3-472C-8921-99C86BA8CF00}"/>
          </ac:spMkLst>
        </pc:spChg>
      </pc:sldChg>
      <pc:sldChg chg="new del">
        <pc:chgData name="Lynn, Margaret M" userId="1d6e39d4-98c2-44a3-b540-95f5ab88da51" providerId="ADAL" clId="{778A0DD6-202B-4308-ACF8-6D6D92632249}" dt="2022-02-25T13:34:56.916" v="7716" actId="680"/>
        <pc:sldMkLst>
          <pc:docMk/>
          <pc:sldMk cId="572644398" sldId="379"/>
        </pc:sldMkLst>
      </pc:sldChg>
      <pc:sldChg chg="add del">
        <pc:chgData name="Lynn, Margaret M" userId="1d6e39d4-98c2-44a3-b540-95f5ab88da51" providerId="ADAL" clId="{778A0DD6-202B-4308-ACF8-6D6D92632249}" dt="2022-02-25T13:34:59.805" v="7718" actId="2696"/>
        <pc:sldMkLst>
          <pc:docMk/>
          <pc:sldMk cId="1063709067" sldId="379"/>
        </pc:sldMkLst>
      </pc:sldChg>
      <pc:sldChg chg="addSp delSp modSp add mod">
        <pc:chgData name="Lynn, Margaret M" userId="1d6e39d4-98c2-44a3-b540-95f5ab88da51" providerId="ADAL" clId="{778A0DD6-202B-4308-ACF8-6D6D92632249}" dt="2022-02-25T13:38:19.393" v="7854" actId="9405"/>
        <pc:sldMkLst>
          <pc:docMk/>
          <pc:sldMk cId="3796499320" sldId="379"/>
        </pc:sldMkLst>
        <pc:grpChg chg="mod">
          <ac:chgData name="Lynn, Margaret M" userId="1d6e39d4-98c2-44a3-b540-95f5ab88da51" providerId="ADAL" clId="{778A0DD6-202B-4308-ACF8-6D6D92632249}" dt="2022-02-25T13:38:10.568" v="7852"/>
          <ac:grpSpMkLst>
            <pc:docMk/>
            <pc:sldMk cId="3796499320" sldId="379"/>
            <ac:grpSpMk id="12" creationId="{C7410A2F-BA95-4C9B-9008-5764CC495CA8}"/>
          </ac:grpSpMkLst>
        </pc:grpChg>
        <pc:inkChg chg="add del mod">
          <ac:chgData name="Lynn, Margaret M" userId="1d6e39d4-98c2-44a3-b540-95f5ab88da51" providerId="ADAL" clId="{778A0DD6-202B-4308-ACF8-6D6D92632249}" dt="2022-02-25T13:38:11.089" v="7853" actId="9405"/>
          <ac:inkMkLst>
            <pc:docMk/>
            <pc:sldMk cId="3796499320" sldId="379"/>
            <ac:inkMk id="8" creationId="{E4D64FCC-E6E8-4EEB-A3B7-FA5588BA656D}"/>
          </ac:inkMkLst>
        </pc:inkChg>
        <pc:inkChg chg="add del mod">
          <ac:chgData name="Lynn, Margaret M" userId="1d6e39d4-98c2-44a3-b540-95f5ab88da51" providerId="ADAL" clId="{778A0DD6-202B-4308-ACF8-6D6D92632249}" dt="2022-02-25T13:38:10.568" v="7852"/>
          <ac:inkMkLst>
            <pc:docMk/>
            <pc:sldMk cId="3796499320" sldId="379"/>
            <ac:inkMk id="11" creationId="{3A2A631F-6664-429D-8222-347DBADEC109}"/>
          </ac:inkMkLst>
        </pc:inkChg>
        <pc:inkChg chg="add del">
          <ac:chgData name="Lynn, Margaret M" userId="1d6e39d4-98c2-44a3-b540-95f5ab88da51" providerId="ADAL" clId="{778A0DD6-202B-4308-ACF8-6D6D92632249}" dt="2022-02-25T13:38:10.031" v="7850" actId="9405"/>
          <ac:inkMkLst>
            <pc:docMk/>
            <pc:sldMk cId="3796499320" sldId="379"/>
            <ac:inkMk id="13" creationId="{9EB8C059-CE69-4DC8-ACD5-D030817346B3}"/>
          </ac:inkMkLst>
        </pc:inkChg>
        <pc:inkChg chg="add">
          <ac:chgData name="Lynn, Margaret M" userId="1d6e39d4-98c2-44a3-b540-95f5ab88da51" providerId="ADAL" clId="{778A0DD6-202B-4308-ACF8-6D6D92632249}" dt="2022-02-25T13:38:19.393" v="7854" actId="9405"/>
          <ac:inkMkLst>
            <pc:docMk/>
            <pc:sldMk cId="3796499320" sldId="379"/>
            <ac:inkMk id="14" creationId="{669C483F-176A-4029-B48E-DC29CEBE4C5D}"/>
          </ac:inkMkLst>
        </pc:inkChg>
      </pc:sldChg>
      <pc:sldChg chg="modSp add mod ord">
        <pc:chgData name="Lynn, Margaret M" userId="1d6e39d4-98c2-44a3-b540-95f5ab88da51" providerId="ADAL" clId="{778A0DD6-202B-4308-ACF8-6D6D92632249}" dt="2022-02-25T13:41:10.770" v="7902" actId="20577"/>
        <pc:sldMkLst>
          <pc:docMk/>
          <pc:sldMk cId="2891652413" sldId="380"/>
        </pc:sldMkLst>
        <pc:spChg chg="mod">
          <ac:chgData name="Lynn, Margaret M" userId="1d6e39d4-98c2-44a3-b540-95f5ab88da51" providerId="ADAL" clId="{778A0DD6-202B-4308-ACF8-6D6D92632249}" dt="2022-02-25T13:41:10.770" v="7902" actId="20577"/>
          <ac:spMkLst>
            <pc:docMk/>
            <pc:sldMk cId="2891652413" sldId="380"/>
            <ac:spMk id="3" creationId="{4753E8FB-B6B3-472C-8921-99C86BA8CF00}"/>
          </ac:spMkLst>
        </pc:spChg>
      </pc:sldChg>
      <pc:sldChg chg="addSp delSp add del mod">
        <pc:chgData name="Lynn, Margaret M" userId="1d6e39d4-98c2-44a3-b540-95f5ab88da51" providerId="ADAL" clId="{778A0DD6-202B-4308-ACF8-6D6D92632249}" dt="2022-02-25T13:41:05.948" v="7896" actId="2890"/>
        <pc:sldMkLst>
          <pc:docMk/>
          <pc:sldMk cId="1079931164" sldId="381"/>
        </pc:sldMkLst>
        <pc:inkChg chg="add del">
          <ac:chgData name="Lynn, Margaret M" userId="1d6e39d4-98c2-44a3-b540-95f5ab88da51" providerId="ADAL" clId="{778A0DD6-202B-4308-ACF8-6D6D92632249}" dt="2022-02-25T13:41:05.295" v="7895" actId="9405"/>
          <ac:inkMkLst>
            <pc:docMk/>
            <pc:sldMk cId="1079931164" sldId="381"/>
            <ac:inkMk id="8" creationId="{8ACB3559-7D40-46FF-9494-F2D0339D98A8}"/>
          </ac:inkMkLst>
        </pc:inkChg>
        <pc:inkChg chg="add del">
          <ac:chgData name="Lynn, Margaret M" userId="1d6e39d4-98c2-44a3-b540-95f5ab88da51" providerId="ADAL" clId="{778A0DD6-202B-4308-ACF8-6D6D92632249}" dt="2022-02-25T13:41:03.968" v="7893" actId="9405"/>
          <ac:inkMkLst>
            <pc:docMk/>
            <pc:sldMk cId="1079931164" sldId="381"/>
            <ac:inkMk id="11" creationId="{CF07AF6B-CA71-40D9-AC87-43C27327E4BB}"/>
          </ac:inkMkLst>
        </pc:inkChg>
      </pc:sldChg>
      <pc:sldChg chg="addSp add mod">
        <pc:chgData name="Lynn, Margaret M" userId="1d6e39d4-98c2-44a3-b540-95f5ab88da51" providerId="ADAL" clId="{778A0DD6-202B-4308-ACF8-6D6D92632249}" dt="2022-02-25T13:41:54.384" v="7904" actId="9405"/>
        <pc:sldMkLst>
          <pc:docMk/>
          <pc:sldMk cId="3894930693" sldId="381"/>
        </pc:sldMkLst>
        <pc:inkChg chg="add">
          <ac:chgData name="Lynn, Margaret M" userId="1d6e39d4-98c2-44a3-b540-95f5ab88da51" providerId="ADAL" clId="{778A0DD6-202B-4308-ACF8-6D6D92632249}" dt="2022-02-25T13:41:54.384" v="7904" actId="9405"/>
          <ac:inkMkLst>
            <pc:docMk/>
            <pc:sldMk cId="3894930693" sldId="381"/>
            <ac:inkMk id="8" creationId="{7B2AB454-6563-47BA-904B-B0173B556FCF}"/>
          </ac:inkMkLst>
        </pc:inkChg>
      </pc:sldChg>
      <pc:sldChg chg="modSp add mod ord modNotesTx">
        <pc:chgData name="Lynn, Margaret M" userId="1d6e39d4-98c2-44a3-b540-95f5ab88da51" providerId="ADAL" clId="{778A0DD6-202B-4308-ACF8-6D6D92632249}" dt="2022-02-25T13:47:22.764" v="8245" actId="2711"/>
        <pc:sldMkLst>
          <pc:docMk/>
          <pc:sldMk cId="1419354114" sldId="382"/>
        </pc:sldMkLst>
        <pc:spChg chg="mod">
          <ac:chgData name="Lynn, Margaret M" userId="1d6e39d4-98c2-44a3-b540-95f5ab88da51" providerId="ADAL" clId="{778A0DD6-202B-4308-ACF8-6D6D92632249}" dt="2022-02-25T13:47:22.764" v="8245" actId="2711"/>
          <ac:spMkLst>
            <pc:docMk/>
            <pc:sldMk cId="1419354114" sldId="382"/>
            <ac:spMk id="3" creationId="{6D5AA3F0-D0FC-41A0-BBB1-8D50E60973E1}"/>
          </ac:spMkLst>
        </pc:spChg>
      </pc:sldChg>
      <pc:sldChg chg="modSp new mod ord">
        <pc:chgData name="Lynn, Margaret M" userId="1d6e39d4-98c2-44a3-b540-95f5ab88da51" providerId="ADAL" clId="{778A0DD6-202B-4308-ACF8-6D6D92632249}" dt="2022-02-25T14:04:14.696" v="8679" actId="20577"/>
        <pc:sldMkLst>
          <pc:docMk/>
          <pc:sldMk cId="434475919" sldId="383"/>
        </pc:sldMkLst>
        <pc:spChg chg="mod">
          <ac:chgData name="Lynn, Margaret M" userId="1d6e39d4-98c2-44a3-b540-95f5ab88da51" providerId="ADAL" clId="{778A0DD6-202B-4308-ACF8-6D6D92632249}" dt="2022-02-25T13:50:11.262" v="8283" actId="207"/>
          <ac:spMkLst>
            <pc:docMk/>
            <pc:sldMk cId="434475919" sldId="383"/>
            <ac:spMk id="2" creationId="{AB9B85BC-7F8A-4BB3-87FE-44706800F653}"/>
          </ac:spMkLst>
        </pc:spChg>
        <pc:spChg chg="mod">
          <ac:chgData name="Lynn, Margaret M" userId="1d6e39d4-98c2-44a3-b540-95f5ab88da51" providerId="ADAL" clId="{778A0DD6-202B-4308-ACF8-6D6D92632249}" dt="2022-02-25T14:04:14.696" v="8679" actId="20577"/>
          <ac:spMkLst>
            <pc:docMk/>
            <pc:sldMk cId="434475919" sldId="383"/>
            <ac:spMk id="3" creationId="{00881748-79B8-4638-8E0D-66AC17A871DE}"/>
          </ac:spMkLst>
        </pc:spChg>
      </pc:sldChg>
      <pc:sldChg chg="modSp add mod ord">
        <pc:chgData name="Lynn, Margaret M" userId="1d6e39d4-98c2-44a3-b540-95f5ab88da51" providerId="ADAL" clId="{778A0DD6-202B-4308-ACF8-6D6D92632249}" dt="2022-02-25T14:02:06.463" v="8521"/>
        <pc:sldMkLst>
          <pc:docMk/>
          <pc:sldMk cId="4162633115" sldId="384"/>
        </pc:sldMkLst>
        <pc:spChg chg="mod">
          <ac:chgData name="Lynn, Margaret M" userId="1d6e39d4-98c2-44a3-b540-95f5ab88da51" providerId="ADAL" clId="{778A0DD6-202B-4308-ACF8-6D6D92632249}" dt="2022-02-25T14:01:56.589" v="8519" actId="20577"/>
          <ac:spMkLst>
            <pc:docMk/>
            <pc:sldMk cId="4162633115" sldId="384"/>
            <ac:spMk id="3" creationId="{00881748-79B8-4638-8E0D-66AC17A871DE}"/>
          </ac:spMkLst>
        </pc:spChg>
      </pc:sldChg>
      <pc:sldChg chg="addSp add mod">
        <pc:chgData name="Lynn, Margaret M" userId="1d6e39d4-98c2-44a3-b540-95f5ab88da51" providerId="ADAL" clId="{778A0DD6-202B-4308-ACF8-6D6D92632249}" dt="2022-02-25T15:33:29.271" v="13163" actId="9405"/>
        <pc:sldMkLst>
          <pc:docMk/>
          <pc:sldMk cId="3964974020" sldId="385"/>
        </pc:sldMkLst>
        <pc:inkChg chg="add">
          <ac:chgData name="Lynn, Margaret M" userId="1d6e39d4-98c2-44a3-b540-95f5ab88da51" providerId="ADAL" clId="{778A0DD6-202B-4308-ACF8-6D6D92632249}" dt="2022-02-25T15:33:29.271" v="13163" actId="9405"/>
          <ac:inkMkLst>
            <pc:docMk/>
            <pc:sldMk cId="3964974020" sldId="385"/>
            <ac:inkMk id="4" creationId="{DBFBD4EC-9EB5-4D5A-B3E3-1426593F7EF5}"/>
          </ac:inkMkLst>
        </pc:inkChg>
      </pc:sldChg>
      <pc:sldMasterChg chg="add addSldLayout">
        <pc:chgData name="Lynn, Margaret M" userId="1d6e39d4-98c2-44a3-b540-95f5ab88da51" providerId="ADAL" clId="{778A0DD6-202B-4308-ACF8-6D6D92632249}" dt="2022-02-24T19:50:54.821" v="0" actId="27028"/>
        <pc:sldMasterMkLst>
          <pc:docMk/>
          <pc:sldMasterMk cId="558967688" sldId="2147483706"/>
        </pc:sldMasterMkLst>
        <pc:sldLayoutChg chg="add">
          <pc:chgData name="Lynn, Margaret M" userId="1d6e39d4-98c2-44a3-b540-95f5ab88da51" providerId="ADAL" clId="{778A0DD6-202B-4308-ACF8-6D6D92632249}" dt="2022-02-24T19:50:54.821" v="0" actId="27028"/>
          <pc:sldLayoutMkLst>
            <pc:docMk/>
            <pc:sldMasterMk cId="558967688" sldId="2147483706"/>
            <pc:sldLayoutMk cId="926016139" sldId="2147483708"/>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90A4B-0AF4-48E0-AEBC-37BEBDE304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917CF2-BBE9-40B5-B399-E11623349804}">
      <dgm:prSet/>
      <dgm:spPr/>
      <dgm:t>
        <a:bodyPr/>
        <a:lstStyle/>
        <a:p>
          <a:r>
            <a:rPr lang="en-US" dirty="0">
              <a:latin typeface="Arial Black" panose="020B0A04020102020204" pitchFamily="34" charset="0"/>
            </a:rPr>
            <a:t>Recruitment helps make potential suitable research subjects aware of the opportunities to participate in research.</a:t>
          </a:r>
        </a:p>
      </dgm:t>
    </dgm:pt>
    <dgm:pt modelId="{D2653A9A-2739-49BB-9BA2-78F348AF32E8}" type="parTrans" cxnId="{B58E363B-3F66-42CA-9A61-D02618ECD08D}">
      <dgm:prSet/>
      <dgm:spPr/>
      <dgm:t>
        <a:bodyPr/>
        <a:lstStyle/>
        <a:p>
          <a:endParaRPr lang="en-US"/>
        </a:p>
      </dgm:t>
    </dgm:pt>
    <dgm:pt modelId="{9A3DD671-D85D-4B19-9081-7D421B051229}" type="sibTrans" cxnId="{B58E363B-3F66-42CA-9A61-D02618ECD08D}">
      <dgm:prSet/>
      <dgm:spPr/>
      <dgm:t>
        <a:bodyPr/>
        <a:lstStyle/>
        <a:p>
          <a:endParaRPr lang="en-US"/>
        </a:p>
      </dgm:t>
    </dgm:pt>
    <dgm:pt modelId="{87ED2987-3D75-4470-B6A6-C01B1528D140}">
      <dgm:prSet/>
      <dgm:spPr/>
      <dgm:t>
        <a:bodyPr/>
        <a:lstStyle/>
        <a:p>
          <a:r>
            <a:rPr lang="en-US" dirty="0">
              <a:latin typeface="Arial Black" panose="020B0A04020102020204" pitchFamily="34" charset="0"/>
            </a:rPr>
            <a:t>It is an opportunity for clinical researchers to educate the public about clinical trial participation.</a:t>
          </a:r>
        </a:p>
      </dgm:t>
    </dgm:pt>
    <dgm:pt modelId="{082B33AA-B447-4569-8CEC-B68C2C5BC968}" type="parTrans" cxnId="{8F5DEF4B-CDD7-4A8F-BE78-343A93E8EE1A}">
      <dgm:prSet/>
      <dgm:spPr/>
      <dgm:t>
        <a:bodyPr/>
        <a:lstStyle/>
        <a:p>
          <a:endParaRPr lang="en-US"/>
        </a:p>
      </dgm:t>
    </dgm:pt>
    <dgm:pt modelId="{241F0030-6BB7-43CD-99B4-FFCEA024DCA4}" type="sibTrans" cxnId="{8F5DEF4B-CDD7-4A8F-BE78-343A93E8EE1A}">
      <dgm:prSet/>
      <dgm:spPr/>
      <dgm:t>
        <a:bodyPr/>
        <a:lstStyle/>
        <a:p>
          <a:endParaRPr lang="en-US"/>
        </a:p>
      </dgm:t>
    </dgm:pt>
    <dgm:pt modelId="{BBE23087-CBFD-4FCE-AAF6-B69C8EEE0713}">
      <dgm:prSet/>
      <dgm:spPr/>
      <dgm:t>
        <a:bodyPr/>
        <a:lstStyle/>
        <a:p>
          <a:r>
            <a:rPr lang="en-US" dirty="0">
              <a:latin typeface="Arial Black" panose="020B0A04020102020204" pitchFamily="34" charset="0"/>
            </a:rPr>
            <a:t>It is the first step in the consent process.</a:t>
          </a:r>
        </a:p>
      </dgm:t>
    </dgm:pt>
    <dgm:pt modelId="{21CF8C51-A76A-48B1-86C0-FB1E48368E19}" type="parTrans" cxnId="{7A684141-AF39-41F0-9B59-D7807710118E}">
      <dgm:prSet/>
      <dgm:spPr/>
      <dgm:t>
        <a:bodyPr/>
        <a:lstStyle/>
        <a:p>
          <a:endParaRPr lang="en-US"/>
        </a:p>
      </dgm:t>
    </dgm:pt>
    <dgm:pt modelId="{4BD58B28-7596-4CC8-9A1C-21D5A50B6D0F}" type="sibTrans" cxnId="{7A684141-AF39-41F0-9B59-D7807710118E}">
      <dgm:prSet/>
      <dgm:spPr/>
      <dgm:t>
        <a:bodyPr/>
        <a:lstStyle/>
        <a:p>
          <a:endParaRPr lang="en-US"/>
        </a:p>
      </dgm:t>
    </dgm:pt>
    <dgm:pt modelId="{D6765C82-0D09-4612-9883-24CBB885F9C4}">
      <dgm:prSet/>
      <dgm:spPr/>
      <dgm:t>
        <a:bodyPr/>
        <a:lstStyle/>
        <a:p>
          <a:r>
            <a:rPr lang="en-US" dirty="0">
              <a:latin typeface="Arial Black" panose="020B0A04020102020204" pitchFamily="34" charset="0"/>
            </a:rPr>
            <a:t>Recruitment leads to enrollment which is the primary goal. </a:t>
          </a:r>
        </a:p>
      </dgm:t>
    </dgm:pt>
    <dgm:pt modelId="{8F791554-38A6-4CBE-BFCA-94D6C008BDF5}" type="parTrans" cxnId="{56CEB526-9762-429C-942C-48C000681C6F}">
      <dgm:prSet/>
      <dgm:spPr/>
      <dgm:t>
        <a:bodyPr/>
        <a:lstStyle/>
        <a:p>
          <a:endParaRPr lang="en-US"/>
        </a:p>
      </dgm:t>
    </dgm:pt>
    <dgm:pt modelId="{5A6EBA36-DBA3-43AB-9E9A-79D94AA34BBD}" type="sibTrans" cxnId="{56CEB526-9762-429C-942C-48C000681C6F}">
      <dgm:prSet/>
      <dgm:spPr/>
      <dgm:t>
        <a:bodyPr/>
        <a:lstStyle/>
        <a:p>
          <a:endParaRPr lang="en-US"/>
        </a:p>
      </dgm:t>
    </dgm:pt>
    <dgm:pt modelId="{FD3F88DF-4276-4184-ADF4-87AC8066BBCE}" type="pres">
      <dgm:prSet presAssocID="{CB290A4B-0AF4-48E0-AEBC-37BEBDE30472}" presName="root" presStyleCnt="0">
        <dgm:presLayoutVars>
          <dgm:dir/>
          <dgm:resizeHandles val="exact"/>
        </dgm:presLayoutVars>
      </dgm:prSet>
      <dgm:spPr/>
    </dgm:pt>
    <dgm:pt modelId="{F8DF034A-ED3B-4B47-B78D-89203672A9DF}" type="pres">
      <dgm:prSet presAssocID="{0B917CF2-BBE9-40B5-B399-E11623349804}" presName="compNode" presStyleCnt="0"/>
      <dgm:spPr/>
    </dgm:pt>
    <dgm:pt modelId="{B117E151-6F88-4171-BA57-4F4317E4D2A0}" type="pres">
      <dgm:prSet presAssocID="{0B917CF2-BBE9-40B5-B399-E11623349804}" presName="bgRect" presStyleLbl="bgShp" presStyleIdx="0" presStyleCnt="4"/>
      <dgm:spPr/>
    </dgm:pt>
    <dgm:pt modelId="{BCA9CA5E-CDE8-4073-96BA-41F3C688B912}" type="pres">
      <dgm:prSet presAssocID="{0B917CF2-BBE9-40B5-B399-E116233498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9BE0DA5-6D2B-43C4-875E-2EAAE55B82F4}" type="pres">
      <dgm:prSet presAssocID="{0B917CF2-BBE9-40B5-B399-E11623349804}" presName="spaceRect" presStyleCnt="0"/>
      <dgm:spPr/>
    </dgm:pt>
    <dgm:pt modelId="{E905DAC6-2820-49D9-9CE9-F34FA25BC801}" type="pres">
      <dgm:prSet presAssocID="{0B917CF2-BBE9-40B5-B399-E11623349804}" presName="parTx" presStyleLbl="revTx" presStyleIdx="0" presStyleCnt="4">
        <dgm:presLayoutVars>
          <dgm:chMax val="0"/>
          <dgm:chPref val="0"/>
        </dgm:presLayoutVars>
      </dgm:prSet>
      <dgm:spPr/>
    </dgm:pt>
    <dgm:pt modelId="{B8567F94-37CB-429A-AE42-66EB6F9569EB}" type="pres">
      <dgm:prSet presAssocID="{9A3DD671-D85D-4B19-9081-7D421B051229}" presName="sibTrans" presStyleCnt="0"/>
      <dgm:spPr/>
    </dgm:pt>
    <dgm:pt modelId="{49F5951D-9A82-421E-8ACB-FB16BA3CC7E0}" type="pres">
      <dgm:prSet presAssocID="{87ED2987-3D75-4470-B6A6-C01B1528D140}" presName="compNode" presStyleCnt="0"/>
      <dgm:spPr/>
    </dgm:pt>
    <dgm:pt modelId="{513F7C36-968A-4429-AE9D-23A63475015E}" type="pres">
      <dgm:prSet presAssocID="{87ED2987-3D75-4470-B6A6-C01B1528D140}" presName="bgRect" presStyleLbl="bgShp" presStyleIdx="1" presStyleCnt="4"/>
      <dgm:spPr/>
    </dgm:pt>
    <dgm:pt modelId="{767211B5-A764-4A61-ADB4-B14F35513AB8}" type="pres">
      <dgm:prSet presAssocID="{87ED2987-3D75-4470-B6A6-C01B1528D1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CD47D1E0-CD3A-4FA5-87AF-64AAB8DEAE63}" type="pres">
      <dgm:prSet presAssocID="{87ED2987-3D75-4470-B6A6-C01B1528D140}" presName="spaceRect" presStyleCnt="0"/>
      <dgm:spPr/>
    </dgm:pt>
    <dgm:pt modelId="{CDFF78C1-38B5-4A0F-9D4E-5718DC863409}" type="pres">
      <dgm:prSet presAssocID="{87ED2987-3D75-4470-B6A6-C01B1528D140}" presName="parTx" presStyleLbl="revTx" presStyleIdx="1" presStyleCnt="4">
        <dgm:presLayoutVars>
          <dgm:chMax val="0"/>
          <dgm:chPref val="0"/>
        </dgm:presLayoutVars>
      </dgm:prSet>
      <dgm:spPr/>
    </dgm:pt>
    <dgm:pt modelId="{17DC090C-97B7-4DC0-B842-B42F316F139C}" type="pres">
      <dgm:prSet presAssocID="{241F0030-6BB7-43CD-99B4-FFCEA024DCA4}" presName="sibTrans" presStyleCnt="0"/>
      <dgm:spPr/>
    </dgm:pt>
    <dgm:pt modelId="{E708E57D-4342-4DD1-A02C-84F41EA4F428}" type="pres">
      <dgm:prSet presAssocID="{BBE23087-CBFD-4FCE-AAF6-B69C8EEE0713}" presName="compNode" presStyleCnt="0"/>
      <dgm:spPr/>
    </dgm:pt>
    <dgm:pt modelId="{30E0F3CA-6F60-4E45-9FA4-83CEC0B9BC0E}" type="pres">
      <dgm:prSet presAssocID="{BBE23087-CBFD-4FCE-AAF6-B69C8EEE0713}" presName="bgRect" presStyleLbl="bgShp" presStyleIdx="2" presStyleCnt="4" custLinFactNeighborX="-1110" custLinFactNeighborY="2347"/>
      <dgm:spPr/>
    </dgm:pt>
    <dgm:pt modelId="{D2614C61-8A3A-494E-8C84-252695396329}" type="pres">
      <dgm:prSet presAssocID="{BBE23087-CBFD-4FCE-AAF6-B69C8EEE07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F09A573-042D-4A88-AF2D-B20067DAA3B1}" type="pres">
      <dgm:prSet presAssocID="{BBE23087-CBFD-4FCE-AAF6-B69C8EEE0713}" presName="spaceRect" presStyleCnt="0"/>
      <dgm:spPr/>
    </dgm:pt>
    <dgm:pt modelId="{662FBF8B-470D-400F-9EA8-7F9718032F11}" type="pres">
      <dgm:prSet presAssocID="{BBE23087-CBFD-4FCE-AAF6-B69C8EEE0713}" presName="parTx" presStyleLbl="revTx" presStyleIdx="2" presStyleCnt="4">
        <dgm:presLayoutVars>
          <dgm:chMax val="0"/>
          <dgm:chPref val="0"/>
        </dgm:presLayoutVars>
      </dgm:prSet>
      <dgm:spPr/>
    </dgm:pt>
    <dgm:pt modelId="{876D7EC5-2CF0-4B6F-B0BA-882204CCD1A8}" type="pres">
      <dgm:prSet presAssocID="{4BD58B28-7596-4CC8-9A1C-21D5A50B6D0F}" presName="sibTrans" presStyleCnt="0"/>
      <dgm:spPr/>
    </dgm:pt>
    <dgm:pt modelId="{DADA7A15-0727-4D4D-9191-695F2011CB33}" type="pres">
      <dgm:prSet presAssocID="{D6765C82-0D09-4612-9883-24CBB885F9C4}" presName="compNode" presStyleCnt="0"/>
      <dgm:spPr/>
    </dgm:pt>
    <dgm:pt modelId="{A1FAF6F7-66B6-4A62-842E-40407FAB0096}" type="pres">
      <dgm:prSet presAssocID="{D6765C82-0D09-4612-9883-24CBB885F9C4}" presName="bgRect" presStyleLbl="bgShp" presStyleIdx="3" presStyleCnt="4"/>
      <dgm:spPr/>
    </dgm:pt>
    <dgm:pt modelId="{D807BE30-923D-411D-B819-B62B795A8BA2}" type="pres">
      <dgm:prSet presAssocID="{D6765C82-0D09-4612-9883-24CBB885F9C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210464D6-2F5C-46AB-8435-7FB023FA5DB3}" type="pres">
      <dgm:prSet presAssocID="{D6765C82-0D09-4612-9883-24CBB885F9C4}" presName="spaceRect" presStyleCnt="0"/>
      <dgm:spPr/>
    </dgm:pt>
    <dgm:pt modelId="{DF1D0570-FB14-44CB-983E-021CB963F91B}" type="pres">
      <dgm:prSet presAssocID="{D6765C82-0D09-4612-9883-24CBB885F9C4}" presName="parTx" presStyleLbl="revTx" presStyleIdx="3" presStyleCnt="4">
        <dgm:presLayoutVars>
          <dgm:chMax val="0"/>
          <dgm:chPref val="0"/>
        </dgm:presLayoutVars>
      </dgm:prSet>
      <dgm:spPr/>
    </dgm:pt>
  </dgm:ptLst>
  <dgm:cxnLst>
    <dgm:cxn modelId="{EE097722-803C-4424-9F37-B1F8C2C165FA}" type="presOf" srcId="{BBE23087-CBFD-4FCE-AAF6-B69C8EEE0713}" destId="{662FBF8B-470D-400F-9EA8-7F9718032F11}" srcOrd="0" destOrd="0" presId="urn:microsoft.com/office/officeart/2018/2/layout/IconVerticalSolidList"/>
    <dgm:cxn modelId="{56CEB526-9762-429C-942C-48C000681C6F}" srcId="{CB290A4B-0AF4-48E0-AEBC-37BEBDE30472}" destId="{D6765C82-0D09-4612-9883-24CBB885F9C4}" srcOrd="3" destOrd="0" parTransId="{8F791554-38A6-4CBE-BFCA-94D6C008BDF5}" sibTransId="{5A6EBA36-DBA3-43AB-9E9A-79D94AA34BBD}"/>
    <dgm:cxn modelId="{B58E363B-3F66-42CA-9A61-D02618ECD08D}" srcId="{CB290A4B-0AF4-48E0-AEBC-37BEBDE30472}" destId="{0B917CF2-BBE9-40B5-B399-E11623349804}" srcOrd="0" destOrd="0" parTransId="{D2653A9A-2739-49BB-9BA2-78F348AF32E8}" sibTransId="{9A3DD671-D85D-4B19-9081-7D421B051229}"/>
    <dgm:cxn modelId="{7A684141-AF39-41F0-9B59-D7807710118E}" srcId="{CB290A4B-0AF4-48E0-AEBC-37BEBDE30472}" destId="{BBE23087-CBFD-4FCE-AAF6-B69C8EEE0713}" srcOrd="2" destOrd="0" parTransId="{21CF8C51-A76A-48B1-86C0-FB1E48368E19}" sibTransId="{4BD58B28-7596-4CC8-9A1C-21D5A50B6D0F}"/>
    <dgm:cxn modelId="{558A6D43-CFFA-4DF6-B726-75599D633325}" type="presOf" srcId="{D6765C82-0D09-4612-9883-24CBB885F9C4}" destId="{DF1D0570-FB14-44CB-983E-021CB963F91B}" srcOrd="0" destOrd="0" presId="urn:microsoft.com/office/officeart/2018/2/layout/IconVerticalSolidList"/>
    <dgm:cxn modelId="{8F5DEF4B-CDD7-4A8F-BE78-343A93E8EE1A}" srcId="{CB290A4B-0AF4-48E0-AEBC-37BEBDE30472}" destId="{87ED2987-3D75-4470-B6A6-C01B1528D140}" srcOrd="1" destOrd="0" parTransId="{082B33AA-B447-4569-8CEC-B68C2C5BC968}" sibTransId="{241F0030-6BB7-43CD-99B4-FFCEA024DCA4}"/>
    <dgm:cxn modelId="{5E83D259-1AB8-4AB5-BC31-D775565CF4CE}" type="presOf" srcId="{87ED2987-3D75-4470-B6A6-C01B1528D140}" destId="{CDFF78C1-38B5-4A0F-9D4E-5718DC863409}" srcOrd="0" destOrd="0" presId="urn:microsoft.com/office/officeart/2018/2/layout/IconVerticalSolidList"/>
    <dgm:cxn modelId="{807E107B-F62C-4F88-AFDD-12A4607B1DF9}" type="presOf" srcId="{CB290A4B-0AF4-48E0-AEBC-37BEBDE30472}" destId="{FD3F88DF-4276-4184-ADF4-87AC8066BBCE}" srcOrd="0" destOrd="0" presId="urn:microsoft.com/office/officeart/2018/2/layout/IconVerticalSolidList"/>
    <dgm:cxn modelId="{3C3138D5-1253-418E-8F3F-83CAC4C61197}" type="presOf" srcId="{0B917CF2-BBE9-40B5-B399-E11623349804}" destId="{E905DAC6-2820-49D9-9CE9-F34FA25BC801}" srcOrd="0" destOrd="0" presId="urn:microsoft.com/office/officeart/2018/2/layout/IconVerticalSolidList"/>
    <dgm:cxn modelId="{76495831-0B25-4CBE-9AE1-B8FD55468A20}" type="presParOf" srcId="{FD3F88DF-4276-4184-ADF4-87AC8066BBCE}" destId="{F8DF034A-ED3B-4B47-B78D-89203672A9DF}" srcOrd="0" destOrd="0" presId="urn:microsoft.com/office/officeart/2018/2/layout/IconVerticalSolidList"/>
    <dgm:cxn modelId="{AEC3B7C8-7877-46B8-B1B1-1C60C9612E8D}" type="presParOf" srcId="{F8DF034A-ED3B-4B47-B78D-89203672A9DF}" destId="{B117E151-6F88-4171-BA57-4F4317E4D2A0}" srcOrd="0" destOrd="0" presId="urn:microsoft.com/office/officeart/2018/2/layout/IconVerticalSolidList"/>
    <dgm:cxn modelId="{BDBCA244-BAF3-4FA8-94E5-989684C5AECA}" type="presParOf" srcId="{F8DF034A-ED3B-4B47-B78D-89203672A9DF}" destId="{BCA9CA5E-CDE8-4073-96BA-41F3C688B912}" srcOrd="1" destOrd="0" presId="urn:microsoft.com/office/officeart/2018/2/layout/IconVerticalSolidList"/>
    <dgm:cxn modelId="{7550E4B9-8324-473B-9E54-5B838F45CE1D}" type="presParOf" srcId="{F8DF034A-ED3B-4B47-B78D-89203672A9DF}" destId="{99BE0DA5-6D2B-43C4-875E-2EAAE55B82F4}" srcOrd="2" destOrd="0" presId="urn:microsoft.com/office/officeart/2018/2/layout/IconVerticalSolidList"/>
    <dgm:cxn modelId="{66DDE96D-3C2D-40F5-8542-F25EBE7C1225}" type="presParOf" srcId="{F8DF034A-ED3B-4B47-B78D-89203672A9DF}" destId="{E905DAC6-2820-49D9-9CE9-F34FA25BC801}" srcOrd="3" destOrd="0" presId="urn:microsoft.com/office/officeart/2018/2/layout/IconVerticalSolidList"/>
    <dgm:cxn modelId="{32B9F3D6-EEF3-4210-AB6F-AEFFA65A67A7}" type="presParOf" srcId="{FD3F88DF-4276-4184-ADF4-87AC8066BBCE}" destId="{B8567F94-37CB-429A-AE42-66EB6F9569EB}" srcOrd="1" destOrd="0" presId="urn:microsoft.com/office/officeart/2018/2/layout/IconVerticalSolidList"/>
    <dgm:cxn modelId="{D091DA1E-CC4C-4F72-A74A-612BE58400A4}" type="presParOf" srcId="{FD3F88DF-4276-4184-ADF4-87AC8066BBCE}" destId="{49F5951D-9A82-421E-8ACB-FB16BA3CC7E0}" srcOrd="2" destOrd="0" presId="urn:microsoft.com/office/officeart/2018/2/layout/IconVerticalSolidList"/>
    <dgm:cxn modelId="{5FAEC31B-7C5E-40DB-9EA5-DC2747BADF5C}" type="presParOf" srcId="{49F5951D-9A82-421E-8ACB-FB16BA3CC7E0}" destId="{513F7C36-968A-4429-AE9D-23A63475015E}" srcOrd="0" destOrd="0" presId="urn:microsoft.com/office/officeart/2018/2/layout/IconVerticalSolidList"/>
    <dgm:cxn modelId="{F1B714EE-05C7-4B47-AFCF-B9505BC75BE3}" type="presParOf" srcId="{49F5951D-9A82-421E-8ACB-FB16BA3CC7E0}" destId="{767211B5-A764-4A61-ADB4-B14F35513AB8}" srcOrd="1" destOrd="0" presId="urn:microsoft.com/office/officeart/2018/2/layout/IconVerticalSolidList"/>
    <dgm:cxn modelId="{CB69EAA3-C7D4-4388-8A87-3D5BB5875045}" type="presParOf" srcId="{49F5951D-9A82-421E-8ACB-FB16BA3CC7E0}" destId="{CD47D1E0-CD3A-4FA5-87AF-64AAB8DEAE63}" srcOrd="2" destOrd="0" presId="urn:microsoft.com/office/officeart/2018/2/layout/IconVerticalSolidList"/>
    <dgm:cxn modelId="{39D33C3A-5982-4648-A1A5-8837975B2EC0}" type="presParOf" srcId="{49F5951D-9A82-421E-8ACB-FB16BA3CC7E0}" destId="{CDFF78C1-38B5-4A0F-9D4E-5718DC863409}" srcOrd="3" destOrd="0" presId="urn:microsoft.com/office/officeart/2018/2/layout/IconVerticalSolidList"/>
    <dgm:cxn modelId="{5F628BFB-519D-44CB-A351-B231EB2F342A}" type="presParOf" srcId="{FD3F88DF-4276-4184-ADF4-87AC8066BBCE}" destId="{17DC090C-97B7-4DC0-B842-B42F316F139C}" srcOrd="3" destOrd="0" presId="urn:microsoft.com/office/officeart/2018/2/layout/IconVerticalSolidList"/>
    <dgm:cxn modelId="{69A56F6C-4248-4793-99A9-3ADC4DB544FF}" type="presParOf" srcId="{FD3F88DF-4276-4184-ADF4-87AC8066BBCE}" destId="{E708E57D-4342-4DD1-A02C-84F41EA4F428}" srcOrd="4" destOrd="0" presId="urn:microsoft.com/office/officeart/2018/2/layout/IconVerticalSolidList"/>
    <dgm:cxn modelId="{31B6497E-6A0D-46AD-920A-098FBF8805BB}" type="presParOf" srcId="{E708E57D-4342-4DD1-A02C-84F41EA4F428}" destId="{30E0F3CA-6F60-4E45-9FA4-83CEC0B9BC0E}" srcOrd="0" destOrd="0" presId="urn:microsoft.com/office/officeart/2018/2/layout/IconVerticalSolidList"/>
    <dgm:cxn modelId="{AB6C064B-B8BC-43D5-B99E-1B9A5A71E6C9}" type="presParOf" srcId="{E708E57D-4342-4DD1-A02C-84F41EA4F428}" destId="{D2614C61-8A3A-494E-8C84-252695396329}" srcOrd="1" destOrd="0" presId="urn:microsoft.com/office/officeart/2018/2/layout/IconVerticalSolidList"/>
    <dgm:cxn modelId="{AA359B02-DCDA-42F2-AC22-3E3553001B7D}" type="presParOf" srcId="{E708E57D-4342-4DD1-A02C-84F41EA4F428}" destId="{5F09A573-042D-4A88-AF2D-B20067DAA3B1}" srcOrd="2" destOrd="0" presId="urn:microsoft.com/office/officeart/2018/2/layout/IconVerticalSolidList"/>
    <dgm:cxn modelId="{C5E0816D-7F75-497D-BD40-E3406EF8EE8D}" type="presParOf" srcId="{E708E57D-4342-4DD1-A02C-84F41EA4F428}" destId="{662FBF8B-470D-400F-9EA8-7F9718032F11}" srcOrd="3" destOrd="0" presId="urn:microsoft.com/office/officeart/2018/2/layout/IconVerticalSolidList"/>
    <dgm:cxn modelId="{7EFF4ED9-5BD6-428B-816C-7ACB74EE2921}" type="presParOf" srcId="{FD3F88DF-4276-4184-ADF4-87AC8066BBCE}" destId="{876D7EC5-2CF0-4B6F-B0BA-882204CCD1A8}" srcOrd="5" destOrd="0" presId="urn:microsoft.com/office/officeart/2018/2/layout/IconVerticalSolidList"/>
    <dgm:cxn modelId="{0CBB30E9-6D07-4C4F-B4B3-CDBF961F2DFE}" type="presParOf" srcId="{FD3F88DF-4276-4184-ADF4-87AC8066BBCE}" destId="{DADA7A15-0727-4D4D-9191-695F2011CB33}" srcOrd="6" destOrd="0" presId="urn:microsoft.com/office/officeart/2018/2/layout/IconVerticalSolidList"/>
    <dgm:cxn modelId="{D1B5FE95-643C-4D8C-98BD-B7325FCE773F}" type="presParOf" srcId="{DADA7A15-0727-4D4D-9191-695F2011CB33}" destId="{A1FAF6F7-66B6-4A62-842E-40407FAB0096}" srcOrd="0" destOrd="0" presId="urn:microsoft.com/office/officeart/2018/2/layout/IconVerticalSolidList"/>
    <dgm:cxn modelId="{6E6C9199-2445-4AFB-BAB6-21955FE8FEA1}" type="presParOf" srcId="{DADA7A15-0727-4D4D-9191-695F2011CB33}" destId="{D807BE30-923D-411D-B819-B62B795A8BA2}" srcOrd="1" destOrd="0" presId="urn:microsoft.com/office/officeart/2018/2/layout/IconVerticalSolidList"/>
    <dgm:cxn modelId="{8D0E028E-60C7-4CAD-8B89-D3C732C9A107}" type="presParOf" srcId="{DADA7A15-0727-4D4D-9191-695F2011CB33}" destId="{210464D6-2F5C-46AB-8435-7FB023FA5DB3}" srcOrd="2" destOrd="0" presId="urn:microsoft.com/office/officeart/2018/2/layout/IconVerticalSolidList"/>
    <dgm:cxn modelId="{29293561-D2AE-4749-9881-352953FC8EFB}" type="presParOf" srcId="{DADA7A15-0727-4D4D-9191-695F2011CB33}" destId="{DF1D0570-FB14-44CB-983E-021CB963F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A11D1-072E-4A42-836E-6FA0F1634CC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3FDF58E-4933-4544-BDBA-DFD56F80824C}">
      <dgm:prSet custT="1"/>
      <dgm:spPr/>
      <dgm:t>
        <a:bodyPr/>
        <a:lstStyle/>
        <a:p>
          <a:r>
            <a:rPr lang="en-US" sz="1400" dirty="0">
              <a:latin typeface="Arial Black" panose="020B0A04020102020204" pitchFamily="34" charset="0"/>
            </a:rPr>
            <a:t>The use of big data in the form of large electronic data warehouses for site recruitment potential increases the risks associated with privacy and confidentiality. </a:t>
          </a:r>
        </a:p>
      </dgm:t>
    </dgm:pt>
    <dgm:pt modelId="{5BB126AA-410A-45DF-B507-81236E50574C}" type="parTrans" cxnId="{2CCEA2D3-6AF7-4AB5-90AD-564AA766EEC3}">
      <dgm:prSet/>
      <dgm:spPr/>
      <dgm:t>
        <a:bodyPr/>
        <a:lstStyle/>
        <a:p>
          <a:endParaRPr lang="en-US"/>
        </a:p>
      </dgm:t>
    </dgm:pt>
    <dgm:pt modelId="{89C2AF24-9A01-4712-8F13-C77B259C685E}" type="sibTrans" cxnId="{2CCEA2D3-6AF7-4AB5-90AD-564AA766EEC3}">
      <dgm:prSet/>
      <dgm:spPr/>
      <dgm:t>
        <a:bodyPr/>
        <a:lstStyle/>
        <a:p>
          <a:endParaRPr lang="en-US"/>
        </a:p>
      </dgm:t>
    </dgm:pt>
    <dgm:pt modelId="{F417B000-1F5C-47C3-AAC2-C0E8373A0321}">
      <dgm:prSet custT="1"/>
      <dgm:spPr/>
      <dgm:t>
        <a:bodyPr/>
        <a:lstStyle/>
        <a:p>
          <a:r>
            <a:rPr lang="en-US" sz="1400" dirty="0">
              <a:latin typeface="Arial Black" panose="020B0A04020102020204" pitchFamily="34" charset="0"/>
            </a:rPr>
            <a:t>A common practice among clinical trial sponsors is “Competitive enrollment. A study site will compete with other sites to enroll a target number of subjects which.  The site will be selected to conduct the research study if they are first or one of the first sites to reach recruitment goals.  There may be undue influence or coercion recruit and enroll subjects. </a:t>
          </a:r>
        </a:p>
      </dgm:t>
    </dgm:pt>
    <dgm:pt modelId="{4F8F207C-7796-48BD-A603-08BC9428E30A}" type="parTrans" cxnId="{2D5ED0B3-7D03-4504-BF7E-6077ACE4B6EE}">
      <dgm:prSet/>
      <dgm:spPr/>
      <dgm:t>
        <a:bodyPr/>
        <a:lstStyle/>
        <a:p>
          <a:endParaRPr lang="en-US"/>
        </a:p>
      </dgm:t>
    </dgm:pt>
    <dgm:pt modelId="{F00E06D9-F6D6-4526-9CF3-0CBF02223F4E}" type="sibTrans" cxnId="{2D5ED0B3-7D03-4504-BF7E-6077ACE4B6EE}">
      <dgm:prSet/>
      <dgm:spPr/>
      <dgm:t>
        <a:bodyPr/>
        <a:lstStyle/>
        <a:p>
          <a:endParaRPr lang="en-US"/>
        </a:p>
      </dgm:t>
    </dgm:pt>
    <dgm:pt modelId="{E43BFD96-ECA8-43A6-89D4-B0AB2C183984}" type="pres">
      <dgm:prSet presAssocID="{5C0A11D1-072E-4A42-836E-6FA0F1634CC2}" presName="hierChild1" presStyleCnt="0">
        <dgm:presLayoutVars>
          <dgm:chPref val="1"/>
          <dgm:dir/>
          <dgm:animOne val="branch"/>
          <dgm:animLvl val="lvl"/>
          <dgm:resizeHandles/>
        </dgm:presLayoutVars>
      </dgm:prSet>
      <dgm:spPr/>
    </dgm:pt>
    <dgm:pt modelId="{72A014E1-1D92-48CA-B709-062BA418C222}" type="pres">
      <dgm:prSet presAssocID="{83FDF58E-4933-4544-BDBA-DFD56F80824C}" presName="hierRoot1" presStyleCnt="0"/>
      <dgm:spPr/>
    </dgm:pt>
    <dgm:pt modelId="{8D462D8B-4E0D-4C4F-B34A-5255D2BDED9B}" type="pres">
      <dgm:prSet presAssocID="{83FDF58E-4933-4544-BDBA-DFD56F80824C}" presName="composite" presStyleCnt="0"/>
      <dgm:spPr/>
    </dgm:pt>
    <dgm:pt modelId="{6927096A-BAF0-4BEF-9D6F-FCD65178FF48}" type="pres">
      <dgm:prSet presAssocID="{83FDF58E-4933-4544-BDBA-DFD56F80824C}" presName="background" presStyleLbl="node0" presStyleIdx="0" presStyleCnt="2"/>
      <dgm:spPr/>
    </dgm:pt>
    <dgm:pt modelId="{43DDECF8-0A68-4248-9F80-6BED5B588D62}" type="pres">
      <dgm:prSet presAssocID="{83FDF58E-4933-4544-BDBA-DFD56F80824C}" presName="text" presStyleLbl="fgAcc0" presStyleIdx="0" presStyleCnt="2">
        <dgm:presLayoutVars>
          <dgm:chPref val="3"/>
        </dgm:presLayoutVars>
      </dgm:prSet>
      <dgm:spPr/>
    </dgm:pt>
    <dgm:pt modelId="{B747EF24-20FA-452C-93EA-EA1BF70FF59C}" type="pres">
      <dgm:prSet presAssocID="{83FDF58E-4933-4544-BDBA-DFD56F80824C}" presName="hierChild2" presStyleCnt="0"/>
      <dgm:spPr/>
    </dgm:pt>
    <dgm:pt modelId="{0AB75116-BC6D-4CE5-8F8C-9BEDFBA4C925}" type="pres">
      <dgm:prSet presAssocID="{F417B000-1F5C-47C3-AAC2-C0E8373A0321}" presName="hierRoot1" presStyleCnt="0"/>
      <dgm:spPr/>
    </dgm:pt>
    <dgm:pt modelId="{0E02A812-229B-46B4-81E1-C06747FDD88D}" type="pres">
      <dgm:prSet presAssocID="{F417B000-1F5C-47C3-AAC2-C0E8373A0321}" presName="composite" presStyleCnt="0"/>
      <dgm:spPr/>
    </dgm:pt>
    <dgm:pt modelId="{F46D88B2-B501-446D-A4D4-471EA20EE723}" type="pres">
      <dgm:prSet presAssocID="{F417B000-1F5C-47C3-AAC2-C0E8373A0321}" presName="background" presStyleLbl="node0" presStyleIdx="1" presStyleCnt="2"/>
      <dgm:spPr/>
    </dgm:pt>
    <dgm:pt modelId="{E41CB6F0-6C14-49A1-8F3F-C1093567A2B3}" type="pres">
      <dgm:prSet presAssocID="{F417B000-1F5C-47C3-AAC2-C0E8373A0321}" presName="text" presStyleLbl="fgAcc0" presStyleIdx="1" presStyleCnt="2">
        <dgm:presLayoutVars>
          <dgm:chPref val="3"/>
        </dgm:presLayoutVars>
      </dgm:prSet>
      <dgm:spPr/>
    </dgm:pt>
    <dgm:pt modelId="{CDE86144-B2EE-4D39-B7AE-69F20FE494E4}" type="pres">
      <dgm:prSet presAssocID="{F417B000-1F5C-47C3-AAC2-C0E8373A0321}" presName="hierChild2" presStyleCnt="0"/>
      <dgm:spPr/>
    </dgm:pt>
  </dgm:ptLst>
  <dgm:cxnLst>
    <dgm:cxn modelId="{A13D3016-AAAE-4FB3-B7A0-E83B50549E4D}" type="presOf" srcId="{83FDF58E-4933-4544-BDBA-DFD56F80824C}" destId="{43DDECF8-0A68-4248-9F80-6BED5B588D62}" srcOrd="0" destOrd="0" presId="urn:microsoft.com/office/officeart/2005/8/layout/hierarchy1"/>
    <dgm:cxn modelId="{098E8258-F095-45C6-B0B9-F2B652A95F6C}" type="presOf" srcId="{F417B000-1F5C-47C3-AAC2-C0E8373A0321}" destId="{E41CB6F0-6C14-49A1-8F3F-C1093567A2B3}" srcOrd="0" destOrd="0" presId="urn:microsoft.com/office/officeart/2005/8/layout/hierarchy1"/>
    <dgm:cxn modelId="{2D5ED0B3-7D03-4504-BF7E-6077ACE4B6EE}" srcId="{5C0A11D1-072E-4A42-836E-6FA0F1634CC2}" destId="{F417B000-1F5C-47C3-AAC2-C0E8373A0321}" srcOrd="1" destOrd="0" parTransId="{4F8F207C-7796-48BD-A603-08BC9428E30A}" sibTransId="{F00E06D9-F6D6-4526-9CF3-0CBF02223F4E}"/>
    <dgm:cxn modelId="{2CCEA2D3-6AF7-4AB5-90AD-564AA766EEC3}" srcId="{5C0A11D1-072E-4A42-836E-6FA0F1634CC2}" destId="{83FDF58E-4933-4544-BDBA-DFD56F80824C}" srcOrd="0" destOrd="0" parTransId="{5BB126AA-410A-45DF-B507-81236E50574C}" sibTransId="{89C2AF24-9A01-4712-8F13-C77B259C685E}"/>
    <dgm:cxn modelId="{5CA88FDE-533C-4F53-9CFB-5C192AE05B58}" type="presOf" srcId="{5C0A11D1-072E-4A42-836E-6FA0F1634CC2}" destId="{E43BFD96-ECA8-43A6-89D4-B0AB2C183984}" srcOrd="0" destOrd="0" presId="urn:microsoft.com/office/officeart/2005/8/layout/hierarchy1"/>
    <dgm:cxn modelId="{9499815E-D763-4BC9-8E1F-403CB389FFF0}" type="presParOf" srcId="{E43BFD96-ECA8-43A6-89D4-B0AB2C183984}" destId="{72A014E1-1D92-48CA-B709-062BA418C222}" srcOrd="0" destOrd="0" presId="urn:microsoft.com/office/officeart/2005/8/layout/hierarchy1"/>
    <dgm:cxn modelId="{D6D6353E-8B6C-42C3-9886-B36C63C0C598}" type="presParOf" srcId="{72A014E1-1D92-48CA-B709-062BA418C222}" destId="{8D462D8B-4E0D-4C4F-B34A-5255D2BDED9B}" srcOrd="0" destOrd="0" presId="urn:microsoft.com/office/officeart/2005/8/layout/hierarchy1"/>
    <dgm:cxn modelId="{0CB04A4D-CF5C-4AE8-932C-842708F13E3B}" type="presParOf" srcId="{8D462D8B-4E0D-4C4F-B34A-5255D2BDED9B}" destId="{6927096A-BAF0-4BEF-9D6F-FCD65178FF48}" srcOrd="0" destOrd="0" presId="urn:microsoft.com/office/officeart/2005/8/layout/hierarchy1"/>
    <dgm:cxn modelId="{9CD94608-EB64-4E35-86D1-ECADE378D601}" type="presParOf" srcId="{8D462D8B-4E0D-4C4F-B34A-5255D2BDED9B}" destId="{43DDECF8-0A68-4248-9F80-6BED5B588D62}" srcOrd="1" destOrd="0" presId="urn:microsoft.com/office/officeart/2005/8/layout/hierarchy1"/>
    <dgm:cxn modelId="{D61C22BA-D33C-456F-81A3-DC046215C3C0}" type="presParOf" srcId="{72A014E1-1D92-48CA-B709-062BA418C222}" destId="{B747EF24-20FA-452C-93EA-EA1BF70FF59C}" srcOrd="1" destOrd="0" presId="urn:microsoft.com/office/officeart/2005/8/layout/hierarchy1"/>
    <dgm:cxn modelId="{E2D1783C-355D-4F79-83F4-C0B08C017ADE}" type="presParOf" srcId="{E43BFD96-ECA8-43A6-89D4-B0AB2C183984}" destId="{0AB75116-BC6D-4CE5-8F8C-9BEDFBA4C925}" srcOrd="1" destOrd="0" presId="urn:microsoft.com/office/officeart/2005/8/layout/hierarchy1"/>
    <dgm:cxn modelId="{1FAB51AA-DCC1-4F59-B5A8-546E2531FC37}" type="presParOf" srcId="{0AB75116-BC6D-4CE5-8F8C-9BEDFBA4C925}" destId="{0E02A812-229B-46B4-81E1-C06747FDD88D}" srcOrd="0" destOrd="0" presId="urn:microsoft.com/office/officeart/2005/8/layout/hierarchy1"/>
    <dgm:cxn modelId="{3C423264-B153-4F11-934D-41D0FDFBD1CE}" type="presParOf" srcId="{0E02A812-229B-46B4-81E1-C06747FDD88D}" destId="{F46D88B2-B501-446D-A4D4-471EA20EE723}" srcOrd="0" destOrd="0" presId="urn:microsoft.com/office/officeart/2005/8/layout/hierarchy1"/>
    <dgm:cxn modelId="{8F207DA2-A46B-4537-8D5E-8FA124CC7F3E}" type="presParOf" srcId="{0E02A812-229B-46B4-81E1-C06747FDD88D}" destId="{E41CB6F0-6C14-49A1-8F3F-C1093567A2B3}" srcOrd="1" destOrd="0" presId="urn:microsoft.com/office/officeart/2005/8/layout/hierarchy1"/>
    <dgm:cxn modelId="{9640F22B-435B-45D8-9354-1099812B547F}" type="presParOf" srcId="{0AB75116-BC6D-4CE5-8F8C-9BEDFBA4C925}" destId="{CDE86144-B2EE-4D39-B7AE-69F20FE494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6BC4E2-2A10-4060-9E93-E4E7CA44C8C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4EE5C2-C702-499B-9DAB-BF66E943B8C5}">
      <dgm:prSet custT="1"/>
      <dgm:spPr/>
      <dgm:t>
        <a:bodyPr/>
        <a:lstStyle/>
        <a:p>
          <a:pPr>
            <a:lnSpc>
              <a:spcPct val="100000"/>
            </a:lnSpc>
            <a:defRPr cap="all"/>
          </a:pPr>
          <a:r>
            <a:rPr lang="en-US" sz="1400" dirty="0">
              <a:latin typeface="Arial Black" panose="020B0A04020102020204" pitchFamily="34" charset="0"/>
            </a:rPr>
            <a:t>Name and address of the investigator of research facility</a:t>
          </a:r>
        </a:p>
      </dgm:t>
    </dgm:pt>
    <dgm:pt modelId="{CC8CEC69-D74D-488B-9AEE-852AC115833E}" type="parTrans" cxnId="{B60F0458-FCAA-48F3-B099-9D0CFB68B3B4}">
      <dgm:prSet/>
      <dgm:spPr/>
      <dgm:t>
        <a:bodyPr/>
        <a:lstStyle/>
        <a:p>
          <a:endParaRPr lang="en-US"/>
        </a:p>
      </dgm:t>
    </dgm:pt>
    <dgm:pt modelId="{0DC9B7DC-0D72-493A-90C7-DB0B4C36B7AA}" type="sibTrans" cxnId="{B60F0458-FCAA-48F3-B099-9D0CFB68B3B4}">
      <dgm:prSet/>
      <dgm:spPr/>
      <dgm:t>
        <a:bodyPr/>
        <a:lstStyle/>
        <a:p>
          <a:endParaRPr lang="en-US"/>
        </a:p>
      </dgm:t>
    </dgm:pt>
    <dgm:pt modelId="{78F57804-971B-40DA-8B98-184F8DEEDF78}">
      <dgm:prSet custT="1"/>
      <dgm:spPr/>
      <dgm:t>
        <a:bodyPr/>
        <a:lstStyle/>
        <a:p>
          <a:pPr>
            <a:lnSpc>
              <a:spcPct val="100000"/>
            </a:lnSpc>
            <a:defRPr cap="all"/>
          </a:pPr>
          <a:r>
            <a:rPr lang="en-US" sz="1400" dirty="0">
              <a:latin typeface="Arial Black" panose="020B0A04020102020204" pitchFamily="34" charset="0"/>
            </a:rPr>
            <a:t>Condition under study and/or purpose of the research</a:t>
          </a:r>
        </a:p>
      </dgm:t>
    </dgm:pt>
    <dgm:pt modelId="{8D6047DB-CBDF-4F63-A69F-FEF93C9518E4}" type="parTrans" cxnId="{1EC57118-6E5D-4C50-A838-FC1C7A6C23E6}">
      <dgm:prSet/>
      <dgm:spPr/>
      <dgm:t>
        <a:bodyPr/>
        <a:lstStyle/>
        <a:p>
          <a:endParaRPr lang="en-US"/>
        </a:p>
      </dgm:t>
    </dgm:pt>
    <dgm:pt modelId="{A4D993E8-0EE5-459A-96E9-3D699BA5B22A}" type="sibTrans" cxnId="{1EC57118-6E5D-4C50-A838-FC1C7A6C23E6}">
      <dgm:prSet/>
      <dgm:spPr/>
      <dgm:t>
        <a:bodyPr/>
        <a:lstStyle/>
        <a:p>
          <a:endParaRPr lang="en-US"/>
        </a:p>
      </dgm:t>
    </dgm:pt>
    <dgm:pt modelId="{C9916854-D5E1-4D7C-8607-B2E5DB95D5DF}">
      <dgm:prSet custT="1"/>
      <dgm:spPr/>
      <dgm:t>
        <a:bodyPr/>
        <a:lstStyle/>
        <a:p>
          <a:pPr>
            <a:lnSpc>
              <a:spcPct val="100000"/>
            </a:lnSpc>
            <a:defRPr cap="all"/>
          </a:pPr>
          <a:r>
            <a:rPr lang="en-US" sz="1400" dirty="0">
              <a:latin typeface="Arial Black" panose="020B0A04020102020204" pitchFamily="34" charset="0"/>
            </a:rPr>
            <a:t>Brief summary of the primary criteria for study eligibility</a:t>
          </a:r>
        </a:p>
      </dgm:t>
    </dgm:pt>
    <dgm:pt modelId="{CF3862E7-CEC0-451C-9337-153B465914FA}" type="parTrans" cxnId="{D43E5D90-AE98-4727-A090-DC02C882491E}">
      <dgm:prSet/>
      <dgm:spPr/>
      <dgm:t>
        <a:bodyPr/>
        <a:lstStyle/>
        <a:p>
          <a:endParaRPr lang="en-US"/>
        </a:p>
      </dgm:t>
    </dgm:pt>
    <dgm:pt modelId="{926DE2F5-4BE4-4D2F-9AB6-2C2D296280C6}" type="sibTrans" cxnId="{D43E5D90-AE98-4727-A090-DC02C882491E}">
      <dgm:prSet/>
      <dgm:spPr/>
      <dgm:t>
        <a:bodyPr/>
        <a:lstStyle/>
        <a:p>
          <a:endParaRPr lang="en-US"/>
        </a:p>
      </dgm:t>
    </dgm:pt>
    <dgm:pt modelId="{C7B011B4-2704-441E-9B79-E8FC8C3E8099}">
      <dgm:prSet custT="1"/>
      <dgm:spPr/>
      <dgm:t>
        <a:bodyPr/>
        <a:lstStyle/>
        <a:p>
          <a:pPr>
            <a:lnSpc>
              <a:spcPct val="100000"/>
            </a:lnSpc>
            <a:defRPr cap="all"/>
          </a:pPr>
          <a:r>
            <a:rPr lang="en-US" sz="1400" dirty="0">
              <a:latin typeface="Arial Black" panose="020B0A04020102020204" pitchFamily="34" charset="0"/>
            </a:rPr>
            <a:t>Brief list of benefits (such as a no cost health examination)</a:t>
          </a:r>
        </a:p>
      </dgm:t>
    </dgm:pt>
    <dgm:pt modelId="{40ED0B3A-745C-499A-BBB8-91560EEC2B74}" type="parTrans" cxnId="{E7463B36-8F49-4C9C-8751-4237DB13D2F2}">
      <dgm:prSet/>
      <dgm:spPr/>
      <dgm:t>
        <a:bodyPr/>
        <a:lstStyle/>
        <a:p>
          <a:endParaRPr lang="en-US"/>
        </a:p>
      </dgm:t>
    </dgm:pt>
    <dgm:pt modelId="{AEEF8F89-C8EE-43BC-85E0-1B042DD960FD}" type="sibTrans" cxnId="{E7463B36-8F49-4C9C-8751-4237DB13D2F2}">
      <dgm:prSet/>
      <dgm:spPr/>
      <dgm:t>
        <a:bodyPr/>
        <a:lstStyle/>
        <a:p>
          <a:endParaRPr lang="en-US"/>
        </a:p>
      </dgm:t>
    </dgm:pt>
    <dgm:pt modelId="{1D8B8097-F863-4BC6-B974-080DB973CF1D}">
      <dgm:prSet custT="1"/>
      <dgm:spPr/>
      <dgm:t>
        <a:bodyPr/>
        <a:lstStyle/>
        <a:p>
          <a:pPr>
            <a:lnSpc>
              <a:spcPct val="100000"/>
            </a:lnSpc>
            <a:defRPr cap="all"/>
          </a:pPr>
          <a:r>
            <a:rPr lang="en-US" sz="1400" dirty="0">
              <a:latin typeface="Arial Black" panose="020B0A04020102020204" pitchFamily="34" charset="0"/>
            </a:rPr>
            <a:t>Time or other subject commitment</a:t>
          </a:r>
        </a:p>
      </dgm:t>
    </dgm:pt>
    <dgm:pt modelId="{D84E1E58-1861-441D-A4BF-B6CDCF388AAA}" type="parTrans" cxnId="{D71F78C4-B913-47AE-8952-7EFE66F501BC}">
      <dgm:prSet/>
      <dgm:spPr/>
      <dgm:t>
        <a:bodyPr/>
        <a:lstStyle/>
        <a:p>
          <a:endParaRPr lang="en-US"/>
        </a:p>
      </dgm:t>
    </dgm:pt>
    <dgm:pt modelId="{5FDAFDC3-E31D-4FBE-BE2A-72F6DAA6932C}" type="sibTrans" cxnId="{D71F78C4-B913-47AE-8952-7EFE66F501BC}">
      <dgm:prSet/>
      <dgm:spPr/>
      <dgm:t>
        <a:bodyPr/>
        <a:lstStyle/>
        <a:p>
          <a:endParaRPr lang="en-US"/>
        </a:p>
      </dgm:t>
    </dgm:pt>
    <dgm:pt modelId="{DEFDC17E-F31D-4A00-AF3E-1A6F4B3DF4BC}">
      <dgm:prSet custT="1"/>
      <dgm:spPr/>
      <dgm:t>
        <a:bodyPr/>
        <a:lstStyle/>
        <a:p>
          <a:pPr>
            <a:lnSpc>
              <a:spcPct val="100000"/>
            </a:lnSpc>
            <a:defRPr cap="all"/>
          </a:pPr>
          <a:r>
            <a:rPr lang="en-US" sz="1400" dirty="0">
              <a:latin typeface="Arial Black" panose="020B0A04020102020204" pitchFamily="34" charset="0"/>
            </a:rPr>
            <a:t>Contact information</a:t>
          </a:r>
        </a:p>
      </dgm:t>
    </dgm:pt>
    <dgm:pt modelId="{B91FBE6F-53E9-4DF3-AFCC-B60A7A88413C}" type="parTrans" cxnId="{760EDF9A-23CC-473A-9CA9-E238104A6B37}">
      <dgm:prSet/>
      <dgm:spPr/>
      <dgm:t>
        <a:bodyPr/>
        <a:lstStyle/>
        <a:p>
          <a:endParaRPr lang="en-US"/>
        </a:p>
      </dgm:t>
    </dgm:pt>
    <dgm:pt modelId="{61CFF087-EC59-4A2E-9B28-2A5C46299E79}" type="sibTrans" cxnId="{760EDF9A-23CC-473A-9CA9-E238104A6B37}">
      <dgm:prSet/>
      <dgm:spPr/>
      <dgm:t>
        <a:bodyPr/>
        <a:lstStyle/>
        <a:p>
          <a:endParaRPr lang="en-US"/>
        </a:p>
      </dgm:t>
    </dgm:pt>
    <dgm:pt modelId="{D5ADDEA4-9ACD-4557-B3A7-E91372E1EED5}" type="pres">
      <dgm:prSet presAssocID="{6E6BC4E2-2A10-4060-9E93-E4E7CA44C8CD}" presName="root" presStyleCnt="0">
        <dgm:presLayoutVars>
          <dgm:dir/>
          <dgm:resizeHandles val="exact"/>
        </dgm:presLayoutVars>
      </dgm:prSet>
      <dgm:spPr/>
    </dgm:pt>
    <dgm:pt modelId="{78562B78-BAAD-4902-BB67-DE766B1B8A18}" type="pres">
      <dgm:prSet presAssocID="{5D4EE5C2-C702-499B-9DAB-BF66E943B8C5}" presName="compNode" presStyleCnt="0"/>
      <dgm:spPr/>
    </dgm:pt>
    <dgm:pt modelId="{735025E9-BD1F-4FDD-ADDD-BAD2ADE4893D}" type="pres">
      <dgm:prSet presAssocID="{5D4EE5C2-C702-499B-9DAB-BF66E943B8C5}" presName="iconBgRect" presStyleLbl="bgShp" presStyleIdx="0" presStyleCnt="6"/>
      <dgm:spPr>
        <a:prstGeom prst="round2DiagRect">
          <a:avLst>
            <a:gd name="adj1" fmla="val 29727"/>
            <a:gd name="adj2" fmla="val 0"/>
          </a:avLst>
        </a:prstGeom>
      </dgm:spPr>
    </dgm:pt>
    <dgm:pt modelId="{1F78CA9B-70F3-443D-91A6-2DCED6CBC06E}" type="pres">
      <dgm:prSet presAssocID="{5D4EE5C2-C702-499B-9DAB-BF66E943B8C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4D170DF4-77A7-4F29-A1E7-7E4BD06101CF}" type="pres">
      <dgm:prSet presAssocID="{5D4EE5C2-C702-499B-9DAB-BF66E943B8C5}" presName="spaceRect" presStyleCnt="0"/>
      <dgm:spPr/>
    </dgm:pt>
    <dgm:pt modelId="{08A3A5AA-3B5F-4EDC-9187-FC58AF632644}" type="pres">
      <dgm:prSet presAssocID="{5D4EE5C2-C702-499B-9DAB-BF66E943B8C5}" presName="textRect" presStyleLbl="revTx" presStyleIdx="0" presStyleCnt="6">
        <dgm:presLayoutVars>
          <dgm:chMax val="1"/>
          <dgm:chPref val="1"/>
        </dgm:presLayoutVars>
      </dgm:prSet>
      <dgm:spPr/>
    </dgm:pt>
    <dgm:pt modelId="{DBB27456-1800-4A49-8476-9C513E5614A0}" type="pres">
      <dgm:prSet presAssocID="{0DC9B7DC-0D72-493A-90C7-DB0B4C36B7AA}" presName="sibTrans" presStyleCnt="0"/>
      <dgm:spPr/>
    </dgm:pt>
    <dgm:pt modelId="{D9A9AE69-EDEB-4682-BAD3-3FE3E34A6330}" type="pres">
      <dgm:prSet presAssocID="{78F57804-971B-40DA-8B98-184F8DEEDF78}" presName="compNode" presStyleCnt="0"/>
      <dgm:spPr/>
    </dgm:pt>
    <dgm:pt modelId="{7CF444F8-BE98-4B14-82A2-D8DCE3230FC2}" type="pres">
      <dgm:prSet presAssocID="{78F57804-971B-40DA-8B98-184F8DEEDF78}" presName="iconBgRect" presStyleLbl="bgShp" presStyleIdx="1" presStyleCnt="6"/>
      <dgm:spPr>
        <a:prstGeom prst="round2DiagRect">
          <a:avLst>
            <a:gd name="adj1" fmla="val 29727"/>
            <a:gd name="adj2" fmla="val 0"/>
          </a:avLst>
        </a:prstGeom>
      </dgm:spPr>
    </dgm:pt>
    <dgm:pt modelId="{34F6A250-6A5C-46FD-826A-E1A9B0FE85E9}" type="pres">
      <dgm:prSet presAssocID="{78F57804-971B-40DA-8B98-184F8DEEDF7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B60B552-2783-428B-B9B7-AF5A4069365D}" type="pres">
      <dgm:prSet presAssocID="{78F57804-971B-40DA-8B98-184F8DEEDF78}" presName="spaceRect" presStyleCnt="0"/>
      <dgm:spPr/>
    </dgm:pt>
    <dgm:pt modelId="{F6981F31-B00F-4870-9EDA-565DE3DDD7A5}" type="pres">
      <dgm:prSet presAssocID="{78F57804-971B-40DA-8B98-184F8DEEDF78}" presName="textRect" presStyleLbl="revTx" presStyleIdx="1" presStyleCnt="6">
        <dgm:presLayoutVars>
          <dgm:chMax val="1"/>
          <dgm:chPref val="1"/>
        </dgm:presLayoutVars>
      </dgm:prSet>
      <dgm:spPr/>
    </dgm:pt>
    <dgm:pt modelId="{D6A66CD9-4FAA-4B52-94E9-776112F1D594}" type="pres">
      <dgm:prSet presAssocID="{A4D993E8-0EE5-459A-96E9-3D699BA5B22A}" presName="sibTrans" presStyleCnt="0"/>
      <dgm:spPr/>
    </dgm:pt>
    <dgm:pt modelId="{BF10226A-6A5B-4BBC-ADAC-3AE0E14C85D0}" type="pres">
      <dgm:prSet presAssocID="{C9916854-D5E1-4D7C-8607-B2E5DB95D5DF}" presName="compNode" presStyleCnt="0"/>
      <dgm:spPr/>
    </dgm:pt>
    <dgm:pt modelId="{2BBFF688-F18F-43B3-B139-909BE740BDFD}" type="pres">
      <dgm:prSet presAssocID="{C9916854-D5E1-4D7C-8607-B2E5DB95D5DF}" presName="iconBgRect" presStyleLbl="bgShp" presStyleIdx="2" presStyleCnt="6"/>
      <dgm:spPr>
        <a:prstGeom prst="round2DiagRect">
          <a:avLst>
            <a:gd name="adj1" fmla="val 29727"/>
            <a:gd name="adj2" fmla="val 0"/>
          </a:avLst>
        </a:prstGeom>
      </dgm:spPr>
    </dgm:pt>
    <dgm:pt modelId="{2A9A5481-434E-414A-9CE9-ABA3EB1E76D8}" type="pres">
      <dgm:prSet presAssocID="{C9916854-D5E1-4D7C-8607-B2E5DB95D5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7339B66-BB9C-41A2-89C6-ABB8960E9513}" type="pres">
      <dgm:prSet presAssocID="{C9916854-D5E1-4D7C-8607-B2E5DB95D5DF}" presName="spaceRect" presStyleCnt="0"/>
      <dgm:spPr/>
    </dgm:pt>
    <dgm:pt modelId="{900329F3-9027-46F7-9379-08EB91646280}" type="pres">
      <dgm:prSet presAssocID="{C9916854-D5E1-4D7C-8607-B2E5DB95D5DF}" presName="textRect" presStyleLbl="revTx" presStyleIdx="2" presStyleCnt="6">
        <dgm:presLayoutVars>
          <dgm:chMax val="1"/>
          <dgm:chPref val="1"/>
        </dgm:presLayoutVars>
      </dgm:prSet>
      <dgm:spPr/>
    </dgm:pt>
    <dgm:pt modelId="{8291DF1E-B7BA-4D67-85CF-B3D49EE548F7}" type="pres">
      <dgm:prSet presAssocID="{926DE2F5-4BE4-4D2F-9AB6-2C2D296280C6}" presName="sibTrans" presStyleCnt="0"/>
      <dgm:spPr/>
    </dgm:pt>
    <dgm:pt modelId="{B7C66727-9E5E-42A1-9B65-B5F7B553D9B1}" type="pres">
      <dgm:prSet presAssocID="{C7B011B4-2704-441E-9B79-E8FC8C3E8099}" presName="compNode" presStyleCnt="0"/>
      <dgm:spPr/>
    </dgm:pt>
    <dgm:pt modelId="{8DD8A258-B051-40AD-9201-66775C21A26F}" type="pres">
      <dgm:prSet presAssocID="{C7B011B4-2704-441E-9B79-E8FC8C3E8099}" presName="iconBgRect" presStyleLbl="bgShp" presStyleIdx="3" presStyleCnt="6"/>
      <dgm:spPr>
        <a:prstGeom prst="round2DiagRect">
          <a:avLst>
            <a:gd name="adj1" fmla="val 29727"/>
            <a:gd name="adj2" fmla="val 0"/>
          </a:avLst>
        </a:prstGeom>
      </dgm:spPr>
    </dgm:pt>
    <dgm:pt modelId="{DF77D966-2202-431F-8843-D49AD5DD5E87}" type="pres">
      <dgm:prSet presAssocID="{C7B011B4-2704-441E-9B79-E8FC8C3E80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AAFE17EA-8FEB-40AF-A1F8-D80C00B4BA2C}" type="pres">
      <dgm:prSet presAssocID="{C7B011B4-2704-441E-9B79-E8FC8C3E8099}" presName="spaceRect" presStyleCnt="0"/>
      <dgm:spPr/>
    </dgm:pt>
    <dgm:pt modelId="{8441F04C-C9C3-451A-A1A5-10777E23F357}" type="pres">
      <dgm:prSet presAssocID="{C7B011B4-2704-441E-9B79-E8FC8C3E8099}" presName="textRect" presStyleLbl="revTx" presStyleIdx="3" presStyleCnt="6">
        <dgm:presLayoutVars>
          <dgm:chMax val="1"/>
          <dgm:chPref val="1"/>
        </dgm:presLayoutVars>
      </dgm:prSet>
      <dgm:spPr/>
    </dgm:pt>
    <dgm:pt modelId="{F65FAAF1-1F24-47C2-8015-F3A8BDE52DE1}" type="pres">
      <dgm:prSet presAssocID="{AEEF8F89-C8EE-43BC-85E0-1B042DD960FD}" presName="sibTrans" presStyleCnt="0"/>
      <dgm:spPr/>
    </dgm:pt>
    <dgm:pt modelId="{0AED5121-3D29-44EE-A55D-D2FCA830344E}" type="pres">
      <dgm:prSet presAssocID="{1D8B8097-F863-4BC6-B974-080DB973CF1D}" presName="compNode" presStyleCnt="0"/>
      <dgm:spPr/>
    </dgm:pt>
    <dgm:pt modelId="{1C7674B7-EA05-464D-9EB3-F4521C13B62F}" type="pres">
      <dgm:prSet presAssocID="{1D8B8097-F863-4BC6-B974-080DB973CF1D}" presName="iconBgRect" presStyleLbl="bgShp" presStyleIdx="4" presStyleCnt="6"/>
      <dgm:spPr>
        <a:prstGeom prst="round2DiagRect">
          <a:avLst>
            <a:gd name="adj1" fmla="val 29727"/>
            <a:gd name="adj2" fmla="val 0"/>
          </a:avLst>
        </a:prstGeom>
      </dgm:spPr>
    </dgm:pt>
    <dgm:pt modelId="{09BBA485-A3D4-47D8-9231-0816EB775DC1}" type="pres">
      <dgm:prSet presAssocID="{1D8B8097-F863-4BC6-B974-080DB973CF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559B63EB-F7CE-4265-B15E-86C61E21CC4B}" type="pres">
      <dgm:prSet presAssocID="{1D8B8097-F863-4BC6-B974-080DB973CF1D}" presName="spaceRect" presStyleCnt="0"/>
      <dgm:spPr/>
    </dgm:pt>
    <dgm:pt modelId="{79704E7F-1077-4B62-A4C5-3AD7AD20F2AC}" type="pres">
      <dgm:prSet presAssocID="{1D8B8097-F863-4BC6-B974-080DB973CF1D}" presName="textRect" presStyleLbl="revTx" presStyleIdx="4" presStyleCnt="6">
        <dgm:presLayoutVars>
          <dgm:chMax val="1"/>
          <dgm:chPref val="1"/>
        </dgm:presLayoutVars>
      </dgm:prSet>
      <dgm:spPr/>
    </dgm:pt>
    <dgm:pt modelId="{1DE692C5-B6D4-4279-A27E-BF7C26F76A42}" type="pres">
      <dgm:prSet presAssocID="{5FDAFDC3-E31D-4FBE-BE2A-72F6DAA6932C}" presName="sibTrans" presStyleCnt="0"/>
      <dgm:spPr/>
    </dgm:pt>
    <dgm:pt modelId="{466BC170-9A0E-48D2-9834-077979CE37B2}" type="pres">
      <dgm:prSet presAssocID="{DEFDC17E-F31D-4A00-AF3E-1A6F4B3DF4BC}" presName="compNode" presStyleCnt="0"/>
      <dgm:spPr/>
    </dgm:pt>
    <dgm:pt modelId="{FF5A06D8-5CCE-4359-95A6-E1CB465DE443}" type="pres">
      <dgm:prSet presAssocID="{DEFDC17E-F31D-4A00-AF3E-1A6F4B3DF4BC}" presName="iconBgRect" presStyleLbl="bgShp" presStyleIdx="5" presStyleCnt="6"/>
      <dgm:spPr>
        <a:prstGeom prst="round2DiagRect">
          <a:avLst>
            <a:gd name="adj1" fmla="val 29727"/>
            <a:gd name="adj2" fmla="val 0"/>
          </a:avLst>
        </a:prstGeom>
      </dgm:spPr>
    </dgm:pt>
    <dgm:pt modelId="{099B5CF9-D3B7-452F-BD30-3881802327F9}" type="pres">
      <dgm:prSet presAssocID="{DEFDC17E-F31D-4A00-AF3E-1A6F4B3DF4BC}" presName="iconRect" presStyleLbl="node1" presStyleIdx="5" presStyleCnt="6" custFlipVert="1" custScaleY="9597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ceiver"/>
        </a:ext>
      </dgm:extLst>
    </dgm:pt>
    <dgm:pt modelId="{50AA9B97-4780-4393-A40A-F0A6BE5CFC14}" type="pres">
      <dgm:prSet presAssocID="{DEFDC17E-F31D-4A00-AF3E-1A6F4B3DF4BC}" presName="spaceRect" presStyleCnt="0"/>
      <dgm:spPr/>
    </dgm:pt>
    <dgm:pt modelId="{CC294385-6324-4396-B84C-F03188DE7595}" type="pres">
      <dgm:prSet presAssocID="{DEFDC17E-F31D-4A00-AF3E-1A6F4B3DF4BC}" presName="textRect" presStyleLbl="revTx" presStyleIdx="5" presStyleCnt="6">
        <dgm:presLayoutVars>
          <dgm:chMax val="1"/>
          <dgm:chPref val="1"/>
        </dgm:presLayoutVars>
      </dgm:prSet>
      <dgm:spPr/>
    </dgm:pt>
  </dgm:ptLst>
  <dgm:cxnLst>
    <dgm:cxn modelId="{2A95CE03-E5CF-4513-9E58-8E0BD9762708}" type="presOf" srcId="{5D4EE5C2-C702-499B-9DAB-BF66E943B8C5}" destId="{08A3A5AA-3B5F-4EDC-9187-FC58AF632644}" srcOrd="0" destOrd="0" presId="urn:microsoft.com/office/officeart/2018/5/layout/IconLeafLabelList"/>
    <dgm:cxn modelId="{1EC57118-6E5D-4C50-A838-FC1C7A6C23E6}" srcId="{6E6BC4E2-2A10-4060-9E93-E4E7CA44C8CD}" destId="{78F57804-971B-40DA-8B98-184F8DEEDF78}" srcOrd="1" destOrd="0" parTransId="{8D6047DB-CBDF-4F63-A69F-FEF93C9518E4}" sibTransId="{A4D993E8-0EE5-459A-96E9-3D699BA5B22A}"/>
    <dgm:cxn modelId="{E7463B36-8F49-4C9C-8751-4237DB13D2F2}" srcId="{6E6BC4E2-2A10-4060-9E93-E4E7CA44C8CD}" destId="{C7B011B4-2704-441E-9B79-E8FC8C3E8099}" srcOrd="3" destOrd="0" parTransId="{40ED0B3A-745C-499A-BBB8-91560EEC2B74}" sibTransId="{AEEF8F89-C8EE-43BC-85E0-1B042DD960FD}"/>
    <dgm:cxn modelId="{D681F33F-3C33-4775-8FDF-34F46E2E312D}" type="presOf" srcId="{C7B011B4-2704-441E-9B79-E8FC8C3E8099}" destId="{8441F04C-C9C3-451A-A1A5-10777E23F357}" srcOrd="0" destOrd="0" presId="urn:microsoft.com/office/officeart/2018/5/layout/IconLeafLabelList"/>
    <dgm:cxn modelId="{B60F0458-FCAA-48F3-B099-9D0CFB68B3B4}" srcId="{6E6BC4E2-2A10-4060-9E93-E4E7CA44C8CD}" destId="{5D4EE5C2-C702-499B-9DAB-BF66E943B8C5}" srcOrd="0" destOrd="0" parTransId="{CC8CEC69-D74D-488B-9AEE-852AC115833E}" sibTransId="{0DC9B7DC-0D72-493A-90C7-DB0B4C36B7AA}"/>
    <dgm:cxn modelId="{DB30C486-7E77-4B27-B0D3-645BF2E0D14D}" type="presOf" srcId="{DEFDC17E-F31D-4A00-AF3E-1A6F4B3DF4BC}" destId="{CC294385-6324-4396-B84C-F03188DE7595}" srcOrd="0" destOrd="0" presId="urn:microsoft.com/office/officeart/2018/5/layout/IconLeafLabelList"/>
    <dgm:cxn modelId="{D43E5D90-AE98-4727-A090-DC02C882491E}" srcId="{6E6BC4E2-2A10-4060-9E93-E4E7CA44C8CD}" destId="{C9916854-D5E1-4D7C-8607-B2E5DB95D5DF}" srcOrd="2" destOrd="0" parTransId="{CF3862E7-CEC0-451C-9337-153B465914FA}" sibTransId="{926DE2F5-4BE4-4D2F-9AB6-2C2D296280C6}"/>
    <dgm:cxn modelId="{760EDF9A-23CC-473A-9CA9-E238104A6B37}" srcId="{6E6BC4E2-2A10-4060-9E93-E4E7CA44C8CD}" destId="{DEFDC17E-F31D-4A00-AF3E-1A6F4B3DF4BC}" srcOrd="5" destOrd="0" parTransId="{B91FBE6F-53E9-4DF3-AFCC-B60A7A88413C}" sibTransId="{61CFF087-EC59-4A2E-9B28-2A5C46299E79}"/>
    <dgm:cxn modelId="{2FEFF1C3-A9F3-4EA5-9D33-087668E6D379}" type="presOf" srcId="{C9916854-D5E1-4D7C-8607-B2E5DB95D5DF}" destId="{900329F3-9027-46F7-9379-08EB91646280}" srcOrd="0" destOrd="0" presId="urn:microsoft.com/office/officeart/2018/5/layout/IconLeafLabelList"/>
    <dgm:cxn modelId="{D71F78C4-B913-47AE-8952-7EFE66F501BC}" srcId="{6E6BC4E2-2A10-4060-9E93-E4E7CA44C8CD}" destId="{1D8B8097-F863-4BC6-B974-080DB973CF1D}" srcOrd="4" destOrd="0" parTransId="{D84E1E58-1861-441D-A4BF-B6CDCF388AAA}" sibTransId="{5FDAFDC3-E31D-4FBE-BE2A-72F6DAA6932C}"/>
    <dgm:cxn modelId="{CB1389C5-C07D-4C74-8BAF-9849D7E9D797}" type="presOf" srcId="{6E6BC4E2-2A10-4060-9E93-E4E7CA44C8CD}" destId="{D5ADDEA4-9ACD-4557-B3A7-E91372E1EED5}" srcOrd="0" destOrd="0" presId="urn:microsoft.com/office/officeart/2018/5/layout/IconLeafLabelList"/>
    <dgm:cxn modelId="{CDAB1ED6-CF06-41BF-BE20-143B4F0DA31D}" type="presOf" srcId="{78F57804-971B-40DA-8B98-184F8DEEDF78}" destId="{F6981F31-B00F-4870-9EDA-565DE3DDD7A5}" srcOrd="0" destOrd="0" presId="urn:microsoft.com/office/officeart/2018/5/layout/IconLeafLabelList"/>
    <dgm:cxn modelId="{E50F53E7-3CDA-4B11-B387-B614E9B56B8A}" type="presOf" srcId="{1D8B8097-F863-4BC6-B974-080DB973CF1D}" destId="{79704E7F-1077-4B62-A4C5-3AD7AD20F2AC}" srcOrd="0" destOrd="0" presId="urn:microsoft.com/office/officeart/2018/5/layout/IconLeafLabelList"/>
    <dgm:cxn modelId="{568445C0-69FD-46F2-93E9-04751B39FD14}" type="presParOf" srcId="{D5ADDEA4-9ACD-4557-B3A7-E91372E1EED5}" destId="{78562B78-BAAD-4902-BB67-DE766B1B8A18}" srcOrd="0" destOrd="0" presId="urn:microsoft.com/office/officeart/2018/5/layout/IconLeafLabelList"/>
    <dgm:cxn modelId="{AB1A5E05-9226-49A5-BFAF-6E41EB253E5F}" type="presParOf" srcId="{78562B78-BAAD-4902-BB67-DE766B1B8A18}" destId="{735025E9-BD1F-4FDD-ADDD-BAD2ADE4893D}" srcOrd="0" destOrd="0" presId="urn:microsoft.com/office/officeart/2018/5/layout/IconLeafLabelList"/>
    <dgm:cxn modelId="{A13FF558-7D5A-48CB-9F5B-61533A925D8B}" type="presParOf" srcId="{78562B78-BAAD-4902-BB67-DE766B1B8A18}" destId="{1F78CA9B-70F3-443D-91A6-2DCED6CBC06E}" srcOrd="1" destOrd="0" presId="urn:microsoft.com/office/officeart/2018/5/layout/IconLeafLabelList"/>
    <dgm:cxn modelId="{C06A7FCE-E9A3-44E3-A664-9A01E5CE8105}" type="presParOf" srcId="{78562B78-BAAD-4902-BB67-DE766B1B8A18}" destId="{4D170DF4-77A7-4F29-A1E7-7E4BD06101CF}" srcOrd="2" destOrd="0" presId="urn:microsoft.com/office/officeart/2018/5/layout/IconLeafLabelList"/>
    <dgm:cxn modelId="{99284569-7E63-4B8D-A142-E5F6148836AD}" type="presParOf" srcId="{78562B78-BAAD-4902-BB67-DE766B1B8A18}" destId="{08A3A5AA-3B5F-4EDC-9187-FC58AF632644}" srcOrd="3" destOrd="0" presId="urn:microsoft.com/office/officeart/2018/5/layout/IconLeafLabelList"/>
    <dgm:cxn modelId="{A6413193-7054-4875-9534-227FE86CAB96}" type="presParOf" srcId="{D5ADDEA4-9ACD-4557-B3A7-E91372E1EED5}" destId="{DBB27456-1800-4A49-8476-9C513E5614A0}" srcOrd="1" destOrd="0" presId="urn:microsoft.com/office/officeart/2018/5/layout/IconLeafLabelList"/>
    <dgm:cxn modelId="{DAEC152F-22FD-41A2-A616-63ABCFD12E86}" type="presParOf" srcId="{D5ADDEA4-9ACD-4557-B3A7-E91372E1EED5}" destId="{D9A9AE69-EDEB-4682-BAD3-3FE3E34A6330}" srcOrd="2" destOrd="0" presId="urn:microsoft.com/office/officeart/2018/5/layout/IconLeafLabelList"/>
    <dgm:cxn modelId="{AD084AB5-AF53-401F-8C61-88E60D0F57D8}" type="presParOf" srcId="{D9A9AE69-EDEB-4682-BAD3-3FE3E34A6330}" destId="{7CF444F8-BE98-4B14-82A2-D8DCE3230FC2}" srcOrd="0" destOrd="0" presId="urn:microsoft.com/office/officeart/2018/5/layout/IconLeafLabelList"/>
    <dgm:cxn modelId="{A37665FF-68BB-42FE-9739-AE9BC8E9C896}" type="presParOf" srcId="{D9A9AE69-EDEB-4682-BAD3-3FE3E34A6330}" destId="{34F6A250-6A5C-46FD-826A-E1A9B0FE85E9}" srcOrd="1" destOrd="0" presId="urn:microsoft.com/office/officeart/2018/5/layout/IconLeafLabelList"/>
    <dgm:cxn modelId="{0F36B7DC-64D9-4C80-8369-7518780F8144}" type="presParOf" srcId="{D9A9AE69-EDEB-4682-BAD3-3FE3E34A6330}" destId="{7B60B552-2783-428B-B9B7-AF5A4069365D}" srcOrd="2" destOrd="0" presId="urn:microsoft.com/office/officeart/2018/5/layout/IconLeafLabelList"/>
    <dgm:cxn modelId="{219E1536-9EFE-4436-878A-1F3BB2EA7834}" type="presParOf" srcId="{D9A9AE69-EDEB-4682-BAD3-3FE3E34A6330}" destId="{F6981F31-B00F-4870-9EDA-565DE3DDD7A5}" srcOrd="3" destOrd="0" presId="urn:microsoft.com/office/officeart/2018/5/layout/IconLeafLabelList"/>
    <dgm:cxn modelId="{B6CF77E6-AB74-41FC-AEBB-E030C126F678}" type="presParOf" srcId="{D5ADDEA4-9ACD-4557-B3A7-E91372E1EED5}" destId="{D6A66CD9-4FAA-4B52-94E9-776112F1D594}" srcOrd="3" destOrd="0" presId="urn:microsoft.com/office/officeart/2018/5/layout/IconLeafLabelList"/>
    <dgm:cxn modelId="{97CDDB7D-5321-4326-B9D8-BEF0C2B0B262}" type="presParOf" srcId="{D5ADDEA4-9ACD-4557-B3A7-E91372E1EED5}" destId="{BF10226A-6A5B-4BBC-ADAC-3AE0E14C85D0}" srcOrd="4" destOrd="0" presId="urn:microsoft.com/office/officeart/2018/5/layout/IconLeafLabelList"/>
    <dgm:cxn modelId="{8CCFAB26-DC02-4ADC-9A1A-482D75A59163}" type="presParOf" srcId="{BF10226A-6A5B-4BBC-ADAC-3AE0E14C85D0}" destId="{2BBFF688-F18F-43B3-B139-909BE740BDFD}" srcOrd="0" destOrd="0" presId="urn:microsoft.com/office/officeart/2018/5/layout/IconLeafLabelList"/>
    <dgm:cxn modelId="{73CA6155-E15D-4A89-97F4-5B5F4B114EC1}" type="presParOf" srcId="{BF10226A-6A5B-4BBC-ADAC-3AE0E14C85D0}" destId="{2A9A5481-434E-414A-9CE9-ABA3EB1E76D8}" srcOrd="1" destOrd="0" presId="urn:microsoft.com/office/officeart/2018/5/layout/IconLeafLabelList"/>
    <dgm:cxn modelId="{7ACA4FE7-2851-48D7-A80D-E5FE02A90FA2}" type="presParOf" srcId="{BF10226A-6A5B-4BBC-ADAC-3AE0E14C85D0}" destId="{67339B66-BB9C-41A2-89C6-ABB8960E9513}" srcOrd="2" destOrd="0" presId="urn:microsoft.com/office/officeart/2018/5/layout/IconLeafLabelList"/>
    <dgm:cxn modelId="{B07A44F0-6D86-458E-B0ED-13D9DB59C38F}" type="presParOf" srcId="{BF10226A-6A5B-4BBC-ADAC-3AE0E14C85D0}" destId="{900329F3-9027-46F7-9379-08EB91646280}" srcOrd="3" destOrd="0" presId="urn:microsoft.com/office/officeart/2018/5/layout/IconLeafLabelList"/>
    <dgm:cxn modelId="{B781F1AA-6696-4085-B39B-53391115910E}" type="presParOf" srcId="{D5ADDEA4-9ACD-4557-B3A7-E91372E1EED5}" destId="{8291DF1E-B7BA-4D67-85CF-B3D49EE548F7}" srcOrd="5" destOrd="0" presId="urn:microsoft.com/office/officeart/2018/5/layout/IconLeafLabelList"/>
    <dgm:cxn modelId="{B60A96F8-27EE-4D99-800E-FC3178183CCB}" type="presParOf" srcId="{D5ADDEA4-9ACD-4557-B3A7-E91372E1EED5}" destId="{B7C66727-9E5E-42A1-9B65-B5F7B553D9B1}" srcOrd="6" destOrd="0" presId="urn:microsoft.com/office/officeart/2018/5/layout/IconLeafLabelList"/>
    <dgm:cxn modelId="{6C9C863B-4202-41DA-8A48-E23E55AA64FD}" type="presParOf" srcId="{B7C66727-9E5E-42A1-9B65-B5F7B553D9B1}" destId="{8DD8A258-B051-40AD-9201-66775C21A26F}" srcOrd="0" destOrd="0" presId="urn:microsoft.com/office/officeart/2018/5/layout/IconLeafLabelList"/>
    <dgm:cxn modelId="{B00E6462-C281-4444-9D9B-7F05FF9E799A}" type="presParOf" srcId="{B7C66727-9E5E-42A1-9B65-B5F7B553D9B1}" destId="{DF77D966-2202-431F-8843-D49AD5DD5E87}" srcOrd="1" destOrd="0" presId="urn:microsoft.com/office/officeart/2018/5/layout/IconLeafLabelList"/>
    <dgm:cxn modelId="{31FB0DBD-3BB2-49DF-9B69-9264BE7DD9CB}" type="presParOf" srcId="{B7C66727-9E5E-42A1-9B65-B5F7B553D9B1}" destId="{AAFE17EA-8FEB-40AF-A1F8-D80C00B4BA2C}" srcOrd="2" destOrd="0" presId="urn:microsoft.com/office/officeart/2018/5/layout/IconLeafLabelList"/>
    <dgm:cxn modelId="{A0046F93-9B5A-497B-B2B8-9FD76D5FF8FE}" type="presParOf" srcId="{B7C66727-9E5E-42A1-9B65-B5F7B553D9B1}" destId="{8441F04C-C9C3-451A-A1A5-10777E23F357}" srcOrd="3" destOrd="0" presId="urn:microsoft.com/office/officeart/2018/5/layout/IconLeafLabelList"/>
    <dgm:cxn modelId="{5C58430B-E65D-4425-AFC3-74FE4C96EB91}" type="presParOf" srcId="{D5ADDEA4-9ACD-4557-B3A7-E91372E1EED5}" destId="{F65FAAF1-1F24-47C2-8015-F3A8BDE52DE1}" srcOrd="7" destOrd="0" presId="urn:microsoft.com/office/officeart/2018/5/layout/IconLeafLabelList"/>
    <dgm:cxn modelId="{BC986C0F-E469-4923-9380-F661A57BBCC3}" type="presParOf" srcId="{D5ADDEA4-9ACD-4557-B3A7-E91372E1EED5}" destId="{0AED5121-3D29-44EE-A55D-D2FCA830344E}" srcOrd="8" destOrd="0" presId="urn:microsoft.com/office/officeart/2018/5/layout/IconLeafLabelList"/>
    <dgm:cxn modelId="{8051298F-9286-4C87-8BFC-A433645A35EA}" type="presParOf" srcId="{0AED5121-3D29-44EE-A55D-D2FCA830344E}" destId="{1C7674B7-EA05-464D-9EB3-F4521C13B62F}" srcOrd="0" destOrd="0" presId="urn:microsoft.com/office/officeart/2018/5/layout/IconLeafLabelList"/>
    <dgm:cxn modelId="{28B99138-AF56-46A9-8C1A-4E4BAAB9DD6B}" type="presParOf" srcId="{0AED5121-3D29-44EE-A55D-D2FCA830344E}" destId="{09BBA485-A3D4-47D8-9231-0816EB775DC1}" srcOrd="1" destOrd="0" presId="urn:microsoft.com/office/officeart/2018/5/layout/IconLeafLabelList"/>
    <dgm:cxn modelId="{730D3D56-8352-428E-8B4E-9E000992DE49}" type="presParOf" srcId="{0AED5121-3D29-44EE-A55D-D2FCA830344E}" destId="{559B63EB-F7CE-4265-B15E-86C61E21CC4B}" srcOrd="2" destOrd="0" presId="urn:microsoft.com/office/officeart/2018/5/layout/IconLeafLabelList"/>
    <dgm:cxn modelId="{4D498F2A-370A-4152-A067-823880010D81}" type="presParOf" srcId="{0AED5121-3D29-44EE-A55D-D2FCA830344E}" destId="{79704E7F-1077-4B62-A4C5-3AD7AD20F2AC}" srcOrd="3" destOrd="0" presId="urn:microsoft.com/office/officeart/2018/5/layout/IconLeafLabelList"/>
    <dgm:cxn modelId="{E4CC923B-6878-401D-B7B1-D9A9C423E354}" type="presParOf" srcId="{D5ADDEA4-9ACD-4557-B3A7-E91372E1EED5}" destId="{1DE692C5-B6D4-4279-A27E-BF7C26F76A42}" srcOrd="9" destOrd="0" presId="urn:microsoft.com/office/officeart/2018/5/layout/IconLeafLabelList"/>
    <dgm:cxn modelId="{AA220C34-DE24-4BB6-A9C0-5034FD80721F}" type="presParOf" srcId="{D5ADDEA4-9ACD-4557-B3A7-E91372E1EED5}" destId="{466BC170-9A0E-48D2-9834-077979CE37B2}" srcOrd="10" destOrd="0" presId="urn:microsoft.com/office/officeart/2018/5/layout/IconLeafLabelList"/>
    <dgm:cxn modelId="{9CB9B64A-6965-4E45-B7E7-9BD116F86A1B}" type="presParOf" srcId="{466BC170-9A0E-48D2-9834-077979CE37B2}" destId="{FF5A06D8-5CCE-4359-95A6-E1CB465DE443}" srcOrd="0" destOrd="0" presId="urn:microsoft.com/office/officeart/2018/5/layout/IconLeafLabelList"/>
    <dgm:cxn modelId="{B9A358BA-DD96-45AA-8B1C-61165A4E6EAE}" type="presParOf" srcId="{466BC170-9A0E-48D2-9834-077979CE37B2}" destId="{099B5CF9-D3B7-452F-BD30-3881802327F9}" srcOrd="1" destOrd="0" presId="urn:microsoft.com/office/officeart/2018/5/layout/IconLeafLabelList"/>
    <dgm:cxn modelId="{DD4FDEC1-5626-4F88-B789-54640BE89DA2}" type="presParOf" srcId="{466BC170-9A0E-48D2-9834-077979CE37B2}" destId="{50AA9B97-4780-4393-A40A-F0A6BE5CFC14}" srcOrd="2" destOrd="0" presId="urn:microsoft.com/office/officeart/2018/5/layout/IconLeafLabelList"/>
    <dgm:cxn modelId="{82F07847-CC0C-4692-9121-A308D65DA8A6}" type="presParOf" srcId="{466BC170-9A0E-48D2-9834-077979CE37B2}" destId="{CC294385-6324-4396-B84C-F03188DE759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AA8549-087F-47CE-BC21-49E156C50A2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395DFC-5095-4105-A02F-1F5933A35739}">
      <dgm:prSet custT="1"/>
      <dgm:spPr/>
      <dgm:t>
        <a:bodyPr/>
        <a:lstStyle/>
        <a:p>
          <a:r>
            <a:rPr lang="en-US" sz="1400" dirty="0">
              <a:latin typeface="Arial Black" panose="020B0A04020102020204" pitchFamily="34" charset="0"/>
            </a:rPr>
            <a:t>Review of medical records to determine a subject’s eligibility for participation </a:t>
          </a:r>
        </a:p>
      </dgm:t>
    </dgm:pt>
    <dgm:pt modelId="{60813AFD-DDBE-4E7C-8438-A48741DEE585}" type="parTrans" cxnId="{38BFD65B-49C3-46C3-A990-78B6460BA071}">
      <dgm:prSet/>
      <dgm:spPr/>
      <dgm:t>
        <a:bodyPr/>
        <a:lstStyle/>
        <a:p>
          <a:endParaRPr lang="en-US"/>
        </a:p>
      </dgm:t>
    </dgm:pt>
    <dgm:pt modelId="{18C38300-3DDD-414C-AC73-A42548FF210C}" type="sibTrans" cxnId="{38BFD65B-49C3-46C3-A990-78B6460BA071}">
      <dgm:prSet/>
      <dgm:spPr/>
      <dgm:t>
        <a:bodyPr/>
        <a:lstStyle/>
        <a:p>
          <a:endParaRPr lang="en-US"/>
        </a:p>
      </dgm:t>
    </dgm:pt>
    <dgm:pt modelId="{C79DE013-9865-4042-B10F-A67666579F9C}">
      <dgm:prSet custT="1"/>
      <dgm:spPr/>
      <dgm:t>
        <a:bodyPr/>
        <a:lstStyle/>
        <a:p>
          <a:r>
            <a:rPr lang="en-US" sz="1400" dirty="0">
              <a:latin typeface="Arial Black" panose="020B0A04020102020204" pitchFamily="34" charset="0"/>
            </a:rPr>
            <a:t>Review of medical records to direct care and participation of a subject in clinical research</a:t>
          </a:r>
        </a:p>
      </dgm:t>
    </dgm:pt>
    <dgm:pt modelId="{027C6011-0E57-49CE-967A-7E33C77C71CB}" type="parTrans" cxnId="{7825F108-E3B8-454A-BE3A-34932C38450C}">
      <dgm:prSet/>
      <dgm:spPr/>
      <dgm:t>
        <a:bodyPr/>
        <a:lstStyle/>
        <a:p>
          <a:endParaRPr lang="en-US"/>
        </a:p>
      </dgm:t>
    </dgm:pt>
    <dgm:pt modelId="{8F735CFD-4D68-4F02-A050-A5D4A8032760}" type="sibTrans" cxnId="{7825F108-E3B8-454A-BE3A-34932C38450C}">
      <dgm:prSet/>
      <dgm:spPr/>
      <dgm:t>
        <a:bodyPr/>
        <a:lstStyle/>
        <a:p>
          <a:endParaRPr lang="en-US"/>
        </a:p>
      </dgm:t>
    </dgm:pt>
    <dgm:pt modelId="{93ACED1C-C3EF-4DF0-A34C-D0C63DAF225A}">
      <dgm:prSet custT="1"/>
      <dgm:spPr/>
      <dgm:t>
        <a:bodyPr/>
        <a:lstStyle/>
        <a:p>
          <a:r>
            <a:rPr lang="en-US" sz="1400" dirty="0">
              <a:latin typeface="Arial Black" panose="020B0A04020102020204" pitchFamily="34" charset="0"/>
            </a:rPr>
            <a:t>The sharing of PHI to other non-covered HIPAA covered entities such as a sponsor of a clinical trial---Data collection forms</a:t>
          </a:r>
        </a:p>
      </dgm:t>
    </dgm:pt>
    <dgm:pt modelId="{0F1D0E83-BDE3-4455-BB98-EE2BFF455EF3}" type="parTrans" cxnId="{470BB18E-B9F5-40AD-BB6B-2AC27E8FA522}">
      <dgm:prSet/>
      <dgm:spPr/>
      <dgm:t>
        <a:bodyPr/>
        <a:lstStyle/>
        <a:p>
          <a:endParaRPr lang="en-US"/>
        </a:p>
      </dgm:t>
    </dgm:pt>
    <dgm:pt modelId="{0CBD5C6D-2F33-4F66-B68B-CF6F1289C919}" type="sibTrans" cxnId="{470BB18E-B9F5-40AD-BB6B-2AC27E8FA522}">
      <dgm:prSet/>
      <dgm:spPr/>
      <dgm:t>
        <a:bodyPr/>
        <a:lstStyle/>
        <a:p>
          <a:endParaRPr lang="en-US"/>
        </a:p>
      </dgm:t>
    </dgm:pt>
    <dgm:pt modelId="{3177575C-8AB7-4160-A8B1-EC8A10430C2E}">
      <dgm:prSet custT="1"/>
      <dgm:spPr/>
      <dgm:t>
        <a:bodyPr/>
        <a:lstStyle/>
        <a:p>
          <a:r>
            <a:rPr lang="en-US" sz="1400" dirty="0">
              <a:latin typeface="Arial Black" panose="020B0A04020102020204" pitchFamily="34" charset="0"/>
            </a:rPr>
            <a:t>The release of a subject’s PHI (which was gathered as part of data collection during the study to a subject’s care provider</a:t>
          </a:r>
        </a:p>
      </dgm:t>
    </dgm:pt>
    <dgm:pt modelId="{F30BC6E0-E741-46DA-9B89-CFEE47273DED}" type="parTrans" cxnId="{79B8EF57-0DF9-49FE-9334-B893A2CA1940}">
      <dgm:prSet/>
      <dgm:spPr/>
      <dgm:t>
        <a:bodyPr/>
        <a:lstStyle/>
        <a:p>
          <a:endParaRPr lang="en-US"/>
        </a:p>
      </dgm:t>
    </dgm:pt>
    <dgm:pt modelId="{13794CB8-BFD3-418C-A2FC-BD74BDBC5CAB}" type="sibTrans" cxnId="{79B8EF57-0DF9-49FE-9334-B893A2CA1940}">
      <dgm:prSet/>
      <dgm:spPr/>
      <dgm:t>
        <a:bodyPr/>
        <a:lstStyle/>
        <a:p>
          <a:endParaRPr lang="en-US"/>
        </a:p>
      </dgm:t>
    </dgm:pt>
    <dgm:pt modelId="{98768094-34B2-4E1E-8FA0-941093D6C3E6}" type="pres">
      <dgm:prSet presAssocID="{25AA8549-087F-47CE-BC21-49E156C50A2A}" presName="root" presStyleCnt="0">
        <dgm:presLayoutVars>
          <dgm:dir/>
          <dgm:resizeHandles val="exact"/>
        </dgm:presLayoutVars>
      </dgm:prSet>
      <dgm:spPr/>
    </dgm:pt>
    <dgm:pt modelId="{9EB1F8DB-8795-4C6A-8E39-3BCA694E18C0}" type="pres">
      <dgm:prSet presAssocID="{C2395DFC-5095-4105-A02F-1F5933A35739}" presName="compNode" presStyleCnt="0"/>
      <dgm:spPr/>
    </dgm:pt>
    <dgm:pt modelId="{4F7068E1-6143-445C-9F7D-14DCE98EB283}" type="pres">
      <dgm:prSet presAssocID="{C2395DFC-5095-4105-A02F-1F5933A357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E791613-CFDB-4FA4-A0AA-BA140042D94E}" type="pres">
      <dgm:prSet presAssocID="{C2395DFC-5095-4105-A02F-1F5933A35739}" presName="spaceRect" presStyleCnt="0"/>
      <dgm:spPr/>
    </dgm:pt>
    <dgm:pt modelId="{22F7A5C8-1E21-40EA-9E00-EDA617098FC7}" type="pres">
      <dgm:prSet presAssocID="{C2395DFC-5095-4105-A02F-1F5933A35739}" presName="textRect" presStyleLbl="revTx" presStyleIdx="0" presStyleCnt="4">
        <dgm:presLayoutVars>
          <dgm:chMax val="1"/>
          <dgm:chPref val="1"/>
        </dgm:presLayoutVars>
      </dgm:prSet>
      <dgm:spPr/>
    </dgm:pt>
    <dgm:pt modelId="{0546F021-2B6D-4BB9-90D7-C536239F027F}" type="pres">
      <dgm:prSet presAssocID="{18C38300-3DDD-414C-AC73-A42548FF210C}" presName="sibTrans" presStyleCnt="0"/>
      <dgm:spPr/>
    </dgm:pt>
    <dgm:pt modelId="{E358BBD7-AF07-4147-B060-73BF88D0E7A3}" type="pres">
      <dgm:prSet presAssocID="{C79DE013-9865-4042-B10F-A67666579F9C}" presName="compNode" presStyleCnt="0"/>
      <dgm:spPr/>
    </dgm:pt>
    <dgm:pt modelId="{109D5B01-1ADD-42C8-910F-794DA5D307AD}" type="pres">
      <dgm:prSet presAssocID="{C79DE013-9865-4042-B10F-A67666579F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453F120-8D25-4D82-A4AC-EABC59725314}" type="pres">
      <dgm:prSet presAssocID="{C79DE013-9865-4042-B10F-A67666579F9C}" presName="spaceRect" presStyleCnt="0"/>
      <dgm:spPr/>
    </dgm:pt>
    <dgm:pt modelId="{CB452C36-78EA-430E-8977-9701FF88A6A3}" type="pres">
      <dgm:prSet presAssocID="{C79DE013-9865-4042-B10F-A67666579F9C}" presName="textRect" presStyleLbl="revTx" presStyleIdx="1" presStyleCnt="4">
        <dgm:presLayoutVars>
          <dgm:chMax val="1"/>
          <dgm:chPref val="1"/>
        </dgm:presLayoutVars>
      </dgm:prSet>
      <dgm:spPr/>
    </dgm:pt>
    <dgm:pt modelId="{754BD9A1-5217-4563-AB32-51F0EA9C65DC}" type="pres">
      <dgm:prSet presAssocID="{8F735CFD-4D68-4F02-A050-A5D4A8032760}" presName="sibTrans" presStyleCnt="0"/>
      <dgm:spPr/>
    </dgm:pt>
    <dgm:pt modelId="{E76CD6DB-8844-455D-A5FC-50904AFAA648}" type="pres">
      <dgm:prSet presAssocID="{93ACED1C-C3EF-4DF0-A34C-D0C63DAF225A}" presName="compNode" presStyleCnt="0"/>
      <dgm:spPr/>
    </dgm:pt>
    <dgm:pt modelId="{6D048176-0D93-4970-BD65-6D4742851C6F}" type="pres">
      <dgm:prSet presAssocID="{93ACED1C-C3EF-4DF0-A34C-D0C63DAF22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E1739164-D038-4D88-B8B5-DCCF8B521E1D}" type="pres">
      <dgm:prSet presAssocID="{93ACED1C-C3EF-4DF0-A34C-D0C63DAF225A}" presName="spaceRect" presStyleCnt="0"/>
      <dgm:spPr/>
    </dgm:pt>
    <dgm:pt modelId="{8843C4C1-16CC-4807-8625-4AC7C2EB9380}" type="pres">
      <dgm:prSet presAssocID="{93ACED1C-C3EF-4DF0-A34C-D0C63DAF225A}" presName="textRect" presStyleLbl="revTx" presStyleIdx="2" presStyleCnt="4">
        <dgm:presLayoutVars>
          <dgm:chMax val="1"/>
          <dgm:chPref val="1"/>
        </dgm:presLayoutVars>
      </dgm:prSet>
      <dgm:spPr/>
    </dgm:pt>
    <dgm:pt modelId="{6F07A2CB-9A6C-4793-BDBE-64238A8A1C94}" type="pres">
      <dgm:prSet presAssocID="{0CBD5C6D-2F33-4F66-B68B-CF6F1289C919}" presName="sibTrans" presStyleCnt="0"/>
      <dgm:spPr/>
    </dgm:pt>
    <dgm:pt modelId="{ED0368DE-5885-403C-9908-9A2FD4812B40}" type="pres">
      <dgm:prSet presAssocID="{3177575C-8AB7-4160-A8B1-EC8A10430C2E}" presName="compNode" presStyleCnt="0"/>
      <dgm:spPr/>
    </dgm:pt>
    <dgm:pt modelId="{B5C7EA99-60F9-43F3-B88F-00870A7A558D}" type="pres">
      <dgm:prSet presAssocID="{3177575C-8AB7-4160-A8B1-EC8A10430C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FE0D56D5-84C2-480F-AD9F-201D36FF930D}" type="pres">
      <dgm:prSet presAssocID="{3177575C-8AB7-4160-A8B1-EC8A10430C2E}" presName="spaceRect" presStyleCnt="0"/>
      <dgm:spPr/>
    </dgm:pt>
    <dgm:pt modelId="{A3684DCC-4F83-4981-B0FB-B6F4D25203FF}" type="pres">
      <dgm:prSet presAssocID="{3177575C-8AB7-4160-A8B1-EC8A10430C2E}" presName="textRect" presStyleLbl="revTx" presStyleIdx="3" presStyleCnt="4">
        <dgm:presLayoutVars>
          <dgm:chMax val="1"/>
          <dgm:chPref val="1"/>
        </dgm:presLayoutVars>
      </dgm:prSet>
      <dgm:spPr/>
    </dgm:pt>
  </dgm:ptLst>
  <dgm:cxnLst>
    <dgm:cxn modelId="{7825F108-E3B8-454A-BE3A-34932C38450C}" srcId="{25AA8549-087F-47CE-BC21-49E156C50A2A}" destId="{C79DE013-9865-4042-B10F-A67666579F9C}" srcOrd="1" destOrd="0" parTransId="{027C6011-0E57-49CE-967A-7E33C77C71CB}" sibTransId="{8F735CFD-4D68-4F02-A050-A5D4A8032760}"/>
    <dgm:cxn modelId="{7C16260C-A849-42E4-BD14-3B9500391658}" type="presOf" srcId="{93ACED1C-C3EF-4DF0-A34C-D0C63DAF225A}" destId="{8843C4C1-16CC-4807-8625-4AC7C2EB9380}" srcOrd="0" destOrd="0" presId="urn:microsoft.com/office/officeart/2018/2/layout/IconLabelList"/>
    <dgm:cxn modelId="{38BFD65B-49C3-46C3-A990-78B6460BA071}" srcId="{25AA8549-087F-47CE-BC21-49E156C50A2A}" destId="{C2395DFC-5095-4105-A02F-1F5933A35739}" srcOrd="0" destOrd="0" parTransId="{60813AFD-DDBE-4E7C-8438-A48741DEE585}" sibTransId="{18C38300-3DDD-414C-AC73-A42548FF210C}"/>
    <dgm:cxn modelId="{79B8EF57-0DF9-49FE-9334-B893A2CA1940}" srcId="{25AA8549-087F-47CE-BC21-49E156C50A2A}" destId="{3177575C-8AB7-4160-A8B1-EC8A10430C2E}" srcOrd="3" destOrd="0" parTransId="{F30BC6E0-E741-46DA-9B89-CFEE47273DED}" sibTransId="{13794CB8-BFD3-418C-A2FC-BD74BDBC5CAB}"/>
    <dgm:cxn modelId="{470BB18E-B9F5-40AD-BB6B-2AC27E8FA522}" srcId="{25AA8549-087F-47CE-BC21-49E156C50A2A}" destId="{93ACED1C-C3EF-4DF0-A34C-D0C63DAF225A}" srcOrd="2" destOrd="0" parTransId="{0F1D0E83-BDE3-4455-BB98-EE2BFF455EF3}" sibTransId="{0CBD5C6D-2F33-4F66-B68B-CF6F1289C919}"/>
    <dgm:cxn modelId="{BD7FA7BB-73D1-40E1-804A-411E3AF78E36}" type="presOf" srcId="{C79DE013-9865-4042-B10F-A67666579F9C}" destId="{CB452C36-78EA-430E-8977-9701FF88A6A3}" srcOrd="0" destOrd="0" presId="urn:microsoft.com/office/officeart/2018/2/layout/IconLabelList"/>
    <dgm:cxn modelId="{D8D107C9-595D-4DA1-A500-30F44593B700}" type="presOf" srcId="{25AA8549-087F-47CE-BC21-49E156C50A2A}" destId="{98768094-34B2-4E1E-8FA0-941093D6C3E6}" srcOrd="0" destOrd="0" presId="urn:microsoft.com/office/officeart/2018/2/layout/IconLabelList"/>
    <dgm:cxn modelId="{8E1891D0-4098-45CF-AEF4-14E8FA0A19A9}" type="presOf" srcId="{3177575C-8AB7-4160-A8B1-EC8A10430C2E}" destId="{A3684DCC-4F83-4981-B0FB-B6F4D25203FF}" srcOrd="0" destOrd="0" presId="urn:microsoft.com/office/officeart/2018/2/layout/IconLabelList"/>
    <dgm:cxn modelId="{D05F62D8-EE72-4080-A074-4D0F6EEA5639}" type="presOf" srcId="{C2395DFC-5095-4105-A02F-1F5933A35739}" destId="{22F7A5C8-1E21-40EA-9E00-EDA617098FC7}" srcOrd="0" destOrd="0" presId="urn:microsoft.com/office/officeart/2018/2/layout/IconLabelList"/>
    <dgm:cxn modelId="{564F8F91-A3C4-4A03-A981-649AED89728B}" type="presParOf" srcId="{98768094-34B2-4E1E-8FA0-941093D6C3E6}" destId="{9EB1F8DB-8795-4C6A-8E39-3BCA694E18C0}" srcOrd="0" destOrd="0" presId="urn:microsoft.com/office/officeart/2018/2/layout/IconLabelList"/>
    <dgm:cxn modelId="{4438ED8F-4520-4126-B6AB-1C7970D4C4A5}" type="presParOf" srcId="{9EB1F8DB-8795-4C6A-8E39-3BCA694E18C0}" destId="{4F7068E1-6143-445C-9F7D-14DCE98EB283}" srcOrd="0" destOrd="0" presId="urn:microsoft.com/office/officeart/2018/2/layout/IconLabelList"/>
    <dgm:cxn modelId="{50EDCBE8-49E4-4E65-88C8-AF9885672B65}" type="presParOf" srcId="{9EB1F8DB-8795-4C6A-8E39-3BCA694E18C0}" destId="{BE791613-CFDB-4FA4-A0AA-BA140042D94E}" srcOrd="1" destOrd="0" presId="urn:microsoft.com/office/officeart/2018/2/layout/IconLabelList"/>
    <dgm:cxn modelId="{56A26E5F-9934-42CD-9411-EFB0E2D2BA35}" type="presParOf" srcId="{9EB1F8DB-8795-4C6A-8E39-3BCA694E18C0}" destId="{22F7A5C8-1E21-40EA-9E00-EDA617098FC7}" srcOrd="2" destOrd="0" presId="urn:microsoft.com/office/officeart/2018/2/layout/IconLabelList"/>
    <dgm:cxn modelId="{C7E0F9A3-96E2-4A1A-AD8E-6B0531E9DFF2}" type="presParOf" srcId="{98768094-34B2-4E1E-8FA0-941093D6C3E6}" destId="{0546F021-2B6D-4BB9-90D7-C536239F027F}" srcOrd="1" destOrd="0" presId="urn:microsoft.com/office/officeart/2018/2/layout/IconLabelList"/>
    <dgm:cxn modelId="{9F2EBCCA-8E7C-410A-BE9A-6D6B836686C4}" type="presParOf" srcId="{98768094-34B2-4E1E-8FA0-941093D6C3E6}" destId="{E358BBD7-AF07-4147-B060-73BF88D0E7A3}" srcOrd="2" destOrd="0" presId="urn:microsoft.com/office/officeart/2018/2/layout/IconLabelList"/>
    <dgm:cxn modelId="{AE0D64F4-8992-4354-A60A-9C2D57B1C877}" type="presParOf" srcId="{E358BBD7-AF07-4147-B060-73BF88D0E7A3}" destId="{109D5B01-1ADD-42C8-910F-794DA5D307AD}" srcOrd="0" destOrd="0" presId="urn:microsoft.com/office/officeart/2018/2/layout/IconLabelList"/>
    <dgm:cxn modelId="{25FCA4E0-AD7F-4928-B7DF-9EFFCE38720A}" type="presParOf" srcId="{E358BBD7-AF07-4147-B060-73BF88D0E7A3}" destId="{9453F120-8D25-4D82-A4AC-EABC59725314}" srcOrd="1" destOrd="0" presId="urn:microsoft.com/office/officeart/2018/2/layout/IconLabelList"/>
    <dgm:cxn modelId="{537BCD71-E19A-405A-8CE6-74E38CEC640E}" type="presParOf" srcId="{E358BBD7-AF07-4147-B060-73BF88D0E7A3}" destId="{CB452C36-78EA-430E-8977-9701FF88A6A3}" srcOrd="2" destOrd="0" presId="urn:microsoft.com/office/officeart/2018/2/layout/IconLabelList"/>
    <dgm:cxn modelId="{DFBC8FC4-C1FC-4AB0-B32D-2DC8FECAD0D1}" type="presParOf" srcId="{98768094-34B2-4E1E-8FA0-941093D6C3E6}" destId="{754BD9A1-5217-4563-AB32-51F0EA9C65DC}" srcOrd="3" destOrd="0" presId="urn:microsoft.com/office/officeart/2018/2/layout/IconLabelList"/>
    <dgm:cxn modelId="{A31941EB-9E7C-469C-B4A2-FB85E607D724}" type="presParOf" srcId="{98768094-34B2-4E1E-8FA0-941093D6C3E6}" destId="{E76CD6DB-8844-455D-A5FC-50904AFAA648}" srcOrd="4" destOrd="0" presId="urn:microsoft.com/office/officeart/2018/2/layout/IconLabelList"/>
    <dgm:cxn modelId="{13785559-810C-4133-8AB5-D294F4A44543}" type="presParOf" srcId="{E76CD6DB-8844-455D-A5FC-50904AFAA648}" destId="{6D048176-0D93-4970-BD65-6D4742851C6F}" srcOrd="0" destOrd="0" presId="urn:microsoft.com/office/officeart/2018/2/layout/IconLabelList"/>
    <dgm:cxn modelId="{93D5A075-22B7-4A82-B126-4EE0947742F4}" type="presParOf" srcId="{E76CD6DB-8844-455D-A5FC-50904AFAA648}" destId="{E1739164-D038-4D88-B8B5-DCCF8B521E1D}" srcOrd="1" destOrd="0" presId="urn:microsoft.com/office/officeart/2018/2/layout/IconLabelList"/>
    <dgm:cxn modelId="{E1E45F52-4C01-4311-903C-9637F5A717CC}" type="presParOf" srcId="{E76CD6DB-8844-455D-A5FC-50904AFAA648}" destId="{8843C4C1-16CC-4807-8625-4AC7C2EB9380}" srcOrd="2" destOrd="0" presId="urn:microsoft.com/office/officeart/2018/2/layout/IconLabelList"/>
    <dgm:cxn modelId="{EB91811B-D2DE-410B-BA28-65B893D1BC1D}" type="presParOf" srcId="{98768094-34B2-4E1E-8FA0-941093D6C3E6}" destId="{6F07A2CB-9A6C-4793-BDBE-64238A8A1C94}" srcOrd="5" destOrd="0" presId="urn:microsoft.com/office/officeart/2018/2/layout/IconLabelList"/>
    <dgm:cxn modelId="{A929378D-4DF0-4A52-A278-CF757C5E5E98}" type="presParOf" srcId="{98768094-34B2-4E1E-8FA0-941093D6C3E6}" destId="{ED0368DE-5885-403C-9908-9A2FD4812B40}" srcOrd="6" destOrd="0" presId="urn:microsoft.com/office/officeart/2018/2/layout/IconLabelList"/>
    <dgm:cxn modelId="{6AD4DCAB-FBFA-4261-95CB-F0F4DD74B974}" type="presParOf" srcId="{ED0368DE-5885-403C-9908-9A2FD4812B40}" destId="{B5C7EA99-60F9-43F3-B88F-00870A7A558D}" srcOrd="0" destOrd="0" presId="urn:microsoft.com/office/officeart/2018/2/layout/IconLabelList"/>
    <dgm:cxn modelId="{B0A6BE2A-B3FD-4C6D-9061-B43BEE3F919C}" type="presParOf" srcId="{ED0368DE-5885-403C-9908-9A2FD4812B40}" destId="{FE0D56D5-84C2-480F-AD9F-201D36FF930D}" srcOrd="1" destOrd="0" presId="urn:microsoft.com/office/officeart/2018/2/layout/IconLabelList"/>
    <dgm:cxn modelId="{19D4CD43-8A6A-47C8-AC9D-2FBB4951AA61}" type="presParOf" srcId="{ED0368DE-5885-403C-9908-9A2FD4812B40}" destId="{A3684DCC-4F83-4981-B0FB-B6F4D25203F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7E151-6F88-4171-BA57-4F4317E4D2A0}">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9CA5E-CDE8-4073-96BA-41F3C688B912}">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05DAC6-2820-49D9-9CE9-F34FA25BC801}">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Black" panose="020B0A04020102020204" pitchFamily="34" charset="0"/>
            </a:rPr>
            <a:t>Recruitment helps make potential suitable research subjects aware of the opportunities to participate in research.</a:t>
          </a:r>
        </a:p>
      </dsp:txBody>
      <dsp:txXfrm>
        <a:off x="1209819" y="2066"/>
        <a:ext cx="5418984" cy="1047462"/>
      </dsp:txXfrm>
    </dsp:sp>
    <dsp:sp modelId="{513F7C36-968A-4429-AE9D-23A63475015E}">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211B5-A764-4A61-ADB4-B14F35513AB8}">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FF78C1-38B5-4A0F-9D4E-5718DC863409}">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Black" panose="020B0A04020102020204" pitchFamily="34" charset="0"/>
            </a:rPr>
            <a:t>It is an opportunity for clinical researchers to educate the public about clinical trial participation.</a:t>
          </a:r>
        </a:p>
      </dsp:txBody>
      <dsp:txXfrm>
        <a:off x="1209819" y="1311395"/>
        <a:ext cx="5418984" cy="1047462"/>
      </dsp:txXfrm>
    </dsp:sp>
    <dsp:sp modelId="{30E0F3CA-6F60-4E45-9FA4-83CEC0B9BC0E}">
      <dsp:nvSpPr>
        <dsp:cNvPr id="0" name=""/>
        <dsp:cNvSpPr/>
      </dsp:nvSpPr>
      <dsp:spPr>
        <a:xfrm>
          <a:off x="0" y="2645307"/>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14C61-8A3A-494E-8C84-252695396329}">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2FBF8B-470D-400F-9EA8-7F9718032F11}">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Black" panose="020B0A04020102020204" pitchFamily="34" charset="0"/>
            </a:rPr>
            <a:t>It is the first step in the consent process.</a:t>
          </a:r>
        </a:p>
      </dsp:txBody>
      <dsp:txXfrm>
        <a:off x="1209819" y="2620723"/>
        <a:ext cx="5418984" cy="1047462"/>
      </dsp:txXfrm>
    </dsp:sp>
    <dsp:sp modelId="{A1FAF6F7-66B6-4A62-842E-40407FAB0096}">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7BE30-923D-411D-B819-B62B795A8BA2}">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1D0570-FB14-44CB-983E-021CB963F91B}">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Black" panose="020B0A04020102020204" pitchFamily="34" charset="0"/>
            </a:rPr>
            <a:t>Recruitment leads to enrollment which is the primary goal. </a:t>
          </a:r>
        </a:p>
      </dsp:txBody>
      <dsp:txXfrm>
        <a:off x="1209819" y="3930051"/>
        <a:ext cx="5418984" cy="104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096A-BAF0-4BEF-9D6F-FCD65178FF48}">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DECF8-0A68-4248-9F80-6BED5B588D62}">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The use of big data in the form of large electronic data warehouses for site recruitment potential increases the risks associated with privacy and confidentiality. </a:t>
          </a:r>
        </a:p>
      </dsp:txBody>
      <dsp:txXfrm>
        <a:off x="535713" y="1032452"/>
        <a:ext cx="3967760" cy="2463577"/>
      </dsp:txXfrm>
    </dsp:sp>
    <dsp:sp modelId="{F46D88B2-B501-446D-A4D4-471EA20EE723}">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CB6F0-6C14-49A1-8F3F-C1093567A2B3}">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A common practice among clinical trial sponsors is “Competitive enrollment. A study site will compete with other sites to enroll a target number of subjects which.  The site will be selected to conduct the research study if they are first or one of the first sites to reach recruitment goals.  There may be undue influence or coercion recruit and enroll subjects. </a:t>
          </a:r>
        </a:p>
      </dsp:txBody>
      <dsp:txXfrm>
        <a:off x="5572553" y="1032452"/>
        <a:ext cx="3967760" cy="2463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025E9-BD1F-4FDD-ADDD-BAD2ADE4893D}">
      <dsp:nvSpPr>
        <dsp:cNvPr id="0" name=""/>
        <dsp:cNvSpPr/>
      </dsp:nvSpPr>
      <dsp:spPr>
        <a:xfrm>
          <a:off x="336010" y="775842"/>
          <a:ext cx="1033664" cy="10336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8CA9B-70F3-443D-91A6-2DCED6CBC06E}">
      <dsp:nvSpPr>
        <dsp:cNvPr id="0" name=""/>
        <dsp:cNvSpPr/>
      </dsp:nvSpPr>
      <dsp:spPr>
        <a:xfrm>
          <a:off x="556299" y="996131"/>
          <a:ext cx="593085" cy="593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A3A5AA-3B5F-4EDC-9187-FC58AF632644}">
      <dsp:nvSpPr>
        <dsp:cNvPr id="0" name=""/>
        <dsp:cNvSpPr/>
      </dsp:nvSpPr>
      <dsp:spPr>
        <a:xfrm>
          <a:off x="5577" y="2131467"/>
          <a:ext cx="1694531" cy="118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rial Black" panose="020B0A04020102020204" pitchFamily="34" charset="0"/>
            </a:rPr>
            <a:t>Name and address of the investigator of research facility</a:t>
          </a:r>
        </a:p>
      </dsp:txBody>
      <dsp:txXfrm>
        <a:off x="5577" y="2131467"/>
        <a:ext cx="1694531" cy="1186171"/>
      </dsp:txXfrm>
    </dsp:sp>
    <dsp:sp modelId="{7CF444F8-BE98-4B14-82A2-D8DCE3230FC2}">
      <dsp:nvSpPr>
        <dsp:cNvPr id="0" name=""/>
        <dsp:cNvSpPr/>
      </dsp:nvSpPr>
      <dsp:spPr>
        <a:xfrm>
          <a:off x="2327085" y="775842"/>
          <a:ext cx="1033664" cy="103366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6A250-6A5C-46FD-826A-E1A9B0FE85E9}">
      <dsp:nvSpPr>
        <dsp:cNvPr id="0" name=""/>
        <dsp:cNvSpPr/>
      </dsp:nvSpPr>
      <dsp:spPr>
        <a:xfrm>
          <a:off x="2547374" y="996131"/>
          <a:ext cx="593085" cy="593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981F31-B00F-4870-9EDA-565DE3DDD7A5}">
      <dsp:nvSpPr>
        <dsp:cNvPr id="0" name=""/>
        <dsp:cNvSpPr/>
      </dsp:nvSpPr>
      <dsp:spPr>
        <a:xfrm>
          <a:off x="1996651" y="2131467"/>
          <a:ext cx="1694531" cy="118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rial Black" panose="020B0A04020102020204" pitchFamily="34" charset="0"/>
            </a:rPr>
            <a:t>Condition under study and/or purpose of the research</a:t>
          </a:r>
        </a:p>
      </dsp:txBody>
      <dsp:txXfrm>
        <a:off x="1996651" y="2131467"/>
        <a:ext cx="1694531" cy="1186171"/>
      </dsp:txXfrm>
    </dsp:sp>
    <dsp:sp modelId="{2BBFF688-F18F-43B3-B139-909BE740BDFD}">
      <dsp:nvSpPr>
        <dsp:cNvPr id="0" name=""/>
        <dsp:cNvSpPr/>
      </dsp:nvSpPr>
      <dsp:spPr>
        <a:xfrm>
          <a:off x="4318159" y="775842"/>
          <a:ext cx="1033664" cy="103366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A5481-434E-414A-9CE9-ABA3EB1E76D8}">
      <dsp:nvSpPr>
        <dsp:cNvPr id="0" name=""/>
        <dsp:cNvSpPr/>
      </dsp:nvSpPr>
      <dsp:spPr>
        <a:xfrm>
          <a:off x="4538448" y="996131"/>
          <a:ext cx="593085" cy="593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0329F3-9027-46F7-9379-08EB91646280}">
      <dsp:nvSpPr>
        <dsp:cNvPr id="0" name=""/>
        <dsp:cNvSpPr/>
      </dsp:nvSpPr>
      <dsp:spPr>
        <a:xfrm>
          <a:off x="3987725" y="2131467"/>
          <a:ext cx="1694531" cy="118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rial Black" panose="020B0A04020102020204" pitchFamily="34" charset="0"/>
            </a:rPr>
            <a:t>Brief summary of the primary criteria for study eligibility</a:t>
          </a:r>
        </a:p>
      </dsp:txBody>
      <dsp:txXfrm>
        <a:off x="3987725" y="2131467"/>
        <a:ext cx="1694531" cy="1186171"/>
      </dsp:txXfrm>
    </dsp:sp>
    <dsp:sp modelId="{8DD8A258-B051-40AD-9201-66775C21A26F}">
      <dsp:nvSpPr>
        <dsp:cNvPr id="0" name=""/>
        <dsp:cNvSpPr/>
      </dsp:nvSpPr>
      <dsp:spPr>
        <a:xfrm>
          <a:off x="6309233" y="775842"/>
          <a:ext cx="1033664" cy="103366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7D966-2202-431F-8843-D49AD5DD5E87}">
      <dsp:nvSpPr>
        <dsp:cNvPr id="0" name=""/>
        <dsp:cNvSpPr/>
      </dsp:nvSpPr>
      <dsp:spPr>
        <a:xfrm>
          <a:off x="6529522" y="996131"/>
          <a:ext cx="593085" cy="593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41F04C-C9C3-451A-A1A5-10777E23F357}">
      <dsp:nvSpPr>
        <dsp:cNvPr id="0" name=""/>
        <dsp:cNvSpPr/>
      </dsp:nvSpPr>
      <dsp:spPr>
        <a:xfrm>
          <a:off x="5978799" y="2131467"/>
          <a:ext cx="1694531" cy="118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rial Black" panose="020B0A04020102020204" pitchFamily="34" charset="0"/>
            </a:rPr>
            <a:t>Brief list of benefits (such as a no cost health examination)</a:t>
          </a:r>
        </a:p>
      </dsp:txBody>
      <dsp:txXfrm>
        <a:off x="5978799" y="2131467"/>
        <a:ext cx="1694531" cy="1186171"/>
      </dsp:txXfrm>
    </dsp:sp>
    <dsp:sp modelId="{1C7674B7-EA05-464D-9EB3-F4521C13B62F}">
      <dsp:nvSpPr>
        <dsp:cNvPr id="0" name=""/>
        <dsp:cNvSpPr/>
      </dsp:nvSpPr>
      <dsp:spPr>
        <a:xfrm>
          <a:off x="8300307" y="775842"/>
          <a:ext cx="1033664" cy="1033664"/>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BA485-A3D4-47D8-9231-0816EB775DC1}">
      <dsp:nvSpPr>
        <dsp:cNvPr id="0" name=""/>
        <dsp:cNvSpPr/>
      </dsp:nvSpPr>
      <dsp:spPr>
        <a:xfrm>
          <a:off x="8520596" y="996131"/>
          <a:ext cx="593085" cy="5930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704E7F-1077-4B62-A4C5-3AD7AD20F2AC}">
      <dsp:nvSpPr>
        <dsp:cNvPr id="0" name=""/>
        <dsp:cNvSpPr/>
      </dsp:nvSpPr>
      <dsp:spPr>
        <a:xfrm>
          <a:off x="7969874" y="2131467"/>
          <a:ext cx="1694531" cy="118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rial Black" panose="020B0A04020102020204" pitchFamily="34" charset="0"/>
            </a:rPr>
            <a:t>Time or other subject commitment</a:t>
          </a:r>
        </a:p>
      </dsp:txBody>
      <dsp:txXfrm>
        <a:off x="7969874" y="2131467"/>
        <a:ext cx="1694531" cy="1186171"/>
      </dsp:txXfrm>
    </dsp:sp>
    <dsp:sp modelId="{FF5A06D8-5CCE-4359-95A6-E1CB465DE443}">
      <dsp:nvSpPr>
        <dsp:cNvPr id="0" name=""/>
        <dsp:cNvSpPr/>
      </dsp:nvSpPr>
      <dsp:spPr>
        <a:xfrm>
          <a:off x="10291382" y="775842"/>
          <a:ext cx="1033664" cy="10336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B5CF9-D3B7-452F-BD30-3881802327F9}">
      <dsp:nvSpPr>
        <dsp:cNvPr id="0" name=""/>
        <dsp:cNvSpPr/>
      </dsp:nvSpPr>
      <dsp:spPr>
        <a:xfrm flipV="1">
          <a:off x="10511671" y="1008073"/>
          <a:ext cx="593085" cy="5692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294385-6324-4396-B84C-F03188DE7595}">
      <dsp:nvSpPr>
        <dsp:cNvPr id="0" name=""/>
        <dsp:cNvSpPr/>
      </dsp:nvSpPr>
      <dsp:spPr>
        <a:xfrm>
          <a:off x="9960948" y="2131467"/>
          <a:ext cx="1694531" cy="118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rial Black" panose="020B0A04020102020204" pitchFamily="34" charset="0"/>
            </a:rPr>
            <a:t>Contact information</a:t>
          </a:r>
        </a:p>
      </dsp:txBody>
      <dsp:txXfrm>
        <a:off x="9960948" y="2131467"/>
        <a:ext cx="1694531" cy="1186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068E1-6143-445C-9F7D-14DCE98EB283}">
      <dsp:nvSpPr>
        <dsp:cNvPr id="0" name=""/>
        <dsp:cNvSpPr/>
      </dsp:nvSpPr>
      <dsp:spPr>
        <a:xfrm>
          <a:off x="766846" y="571652"/>
          <a:ext cx="920612" cy="9206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F7A5C8-1E21-40EA-9E00-EDA617098FC7}">
      <dsp:nvSpPr>
        <dsp:cNvPr id="0" name=""/>
        <dsp:cNvSpPr/>
      </dsp:nvSpPr>
      <dsp:spPr>
        <a:xfrm>
          <a:off x="204250" y="1934929"/>
          <a:ext cx="2045805" cy="158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Review of medical records to determine a subject’s eligibility for participation </a:t>
          </a:r>
        </a:p>
      </dsp:txBody>
      <dsp:txXfrm>
        <a:off x="204250" y="1934929"/>
        <a:ext cx="2045805" cy="1586899"/>
      </dsp:txXfrm>
    </dsp:sp>
    <dsp:sp modelId="{109D5B01-1ADD-42C8-910F-794DA5D307AD}">
      <dsp:nvSpPr>
        <dsp:cNvPr id="0" name=""/>
        <dsp:cNvSpPr/>
      </dsp:nvSpPr>
      <dsp:spPr>
        <a:xfrm>
          <a:off x="3170668" y="571652"/>
          <a:ext cx="920612" cy="9206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452C36-78EA-430E-8977-9701FF88A6A3}">
      <dsp:nvSpPr>
        <dsp:cNvPr id="0" name=""/>
        <dsp:cNvSpPr/>
      </dsp:nvSpPr>
      <dsp:spPr>
        <a:xfrm>
          <a:off x="2608071" y="1934929"/>
          <a:ext cx="2045805" cy="158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Review of medical records to direct care and participation of a subject in clinical research</a:t>
          </a:r>
        </a:p>
      </dsp:txBody>
      <dsp:txXfrm>
        <a:off x="2608071" y="1934929"/>
        <a:ext cx="2045805" cy="1586899"/>
      </dsp:txXfrm>
    </dsp:sp>
    <dsp:sp modelId="{6D048176-0D93-4970-BD65-6D4742851C6F}">
      <dsp:nvSpPr>
        <dsp:cNvPr id="0" name=""/>
        <dsp:cNvSpPr/>
      </dsp:nvSpPr>
      <dsp:spPr>
        <a:xfrm>
          <a:off x="5574489" y="571652"/>
          <a:ext cx="920612" cy="9206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43C4C1-16CC-4807-8625-4AC7C2EB9380}">
      <dsp:nvSpPr>
        <dsp:cNvPr id="0" name=""/>
        <dsp:cNvSpPr/>
      </dsp:nvSpPr>
      <dsp:spPr>
        <a:xfrm>
          <a:off x="5011892" y="1934929"/>
          <a:ext cx="2045805" cy="158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The sharing of PHI to other non-covered HIPAA covered entities such as a sponsor of a clinical trial---Data collection forms</a:t>
          </a:r>
        </a:p>
      </dsp:txBody>
      <dsp:txXfrm>
        <a:off x="5011892" y="1934929"/>
        <a:ext cx="2045805" cy="1586899"/>
      </dsp:txXfrm>
    </dsp:sp>
    <dsp:sp modelId="{B5C7EA99-60F9-43F3-B88F-00870A7A558D}">
      <dsp:nvSpPr>
        <dsp:cNvPr id="0" name=""/>
        <dsp:cNvSpPr/>
      </dsp:nvSpPr>
      <dsp:spPr>
        <a:xfrm>
          <a:off x="7978310" y="571652"/>
          <a:ext cx="920612" cy="9206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684DCC-4F83-4981-B0FB-B6F4D25203FF}">
      <dsp:nvSpPr>
        <dsp:cNvPr id="0" name=""/>
        <dsp:cNvSpPr/>
      </dsp:nvSpPr>
      <dsp:spPr>
        <a:xfrm>
          <a:off x="7415714" y="1934929"/>
          <a:ext cx="2045805" cy="158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The release of a subject’s PHI (which was gathered as part of data collection during the study to a subject’s care provider</a:t>
          </a:r>
        </a:p>
      </dsp:txBody>
      <dsp:txXfrm>
        <a:off x="7415714" y="1934929"/>
        <a:ext cx="2045805" cy="15868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1.89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3:38:19.392"/>
    </inkml:context>
    <inkml:brush xml:id="br0">
      <inkml:brushProperty name="width" value="0.2" units="cm"/>
      <inkml:brushProperty name="height" value="0.2" units="cm"/>
      <inkml:brushProperty name="color" value="#E71224"/>
    </inkml:brush>
  </inkml:definitions>
  <inkml:trace contextRef="#ctx0" brushRef="#br0">6375 160 24575,'-840'28'0,"601"-5"0,-26 1 0,-857 6 0,684-45 0,-7-38 0,118-3 0,-339-37 0,453 68 0,-43 6 0,-292 16 0,275 6 0,-44 10 0,259-7 0,2 3 0,-1 2 0,-83 29 0,134-38 0,0 0 0,-1 0 0,1 0 0,0 1 0,0 0 0,1 1 0,-1-1 0,1 1 0,0 0 0,0 0 0,0 1 0,0-1 0,1 1 0,-1 0 0,1 0 0,1 1 0,-1-1 0,1 1 0,0 0 0,0 0 0,1 0 0,-1 0 0,1 0 0,1 1 0,-1-1 0,1 1 0,0-1 0,1 1 0,0-1 0,0 1 0,0 0 0,0-1 0,1 1 0,0-1 0,1 0 0,0 1 0,2 7 0,1-3 0,0 0 0,0 0 0,1-1 0,0 1 0,0-1 0,2-1 0,-1 1 0,1-1 0,0-1 0,1 1 0,0-1 0,0-1 0,1 0 0,0 0 0,0-1 0,16 8 0,19 6 0,0-1 0,79 20 0,-114-36 0,680 152 30,12-49-332,-565-86 86,773 120 111,-125-18 112,1906 100-1091,-2586-220 1086,434-14 66,-481 7-45,0-4 0,-1-2 0,0-2 0,-1-3 0,-1-2 0,-1-3-1,59-31 1,205-155 1216,-239 149-1195,2 3 1,3 4 0,124-56-1,-191 101-44,-9 4 0,0-1 0,0 0 0,0-1 0,-1 0 0,12-8 0,-18 12 0,0-1 0,0 0 0,0 0 0,0 0 0,-1 0 0,1 0 0,0 0 0,0 0 0,-1 0 0,1 0 0,-1-1 0,1 1 0,-1 0 0,1 0 0,-1-1 0,0 1 0,0 0 0,1 0 0,-1-1 0,0 1 0,0 0 0,0-1 0,-1 1 0,1 0 0,0 0 0,0-1 0,-1 1 0,1 0 0,0 0 0,-1-1 0,0 1 0,1 0 0,-1 0 0,0 0 0,1 0 0,-1 0 0,0 0 0,0 0 0,0 0 0,0 0 0,0 0 0,0 1 0,-1-2 0,-12-9 0,0 0 0,0 1 0,-1 1 0,-1 0 0,1 1 0,-1 1 0,-30-9 0,27 9 0,-212-69-76,-313-59-1,135 53-114,-3 18 0,-2 19 0,-486 8 0,823 38-11,0 2 0,1 5 0,0 2 0,0 4 0,-120 38 0,118-22-5860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2.458"/>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3:41:54.383"/>
    </inkml:context>
    <inkml:brush xml:id="br0">
      <inkml:brushProperty name="width" value="0.2" units="cm"/>
      <inkml:brushProperty name="height" value="0.2" units="cm"/>
      <inkml:brushProperty name="color" value="#E71224"/>
    </inkml:brush>
  </inkml:definitions>
  <inkml:trace contextRef="#ctx0" brushRef="#br0">8357 295 24575,'-731'-24'0,"191"2"0,-1793 17 0,1433 30 0,-124 2 0,694-27 0,-806 26 0,959-6 0,-266 66 0,351-66 0,-158 45 0,211-51 0,0 1 0,0 2 0,2 1 0,-39 27 0,55-32 0,2-1 0,0 1 0,1 0 0,0 1 0,-22 24 0,36-34 0,1 0 0,-1 0 0,1 1 0,0-1 0,1 1 0,-1 0 0,1-1 0,0 1 0,0 0 0,0 0 0,1 1 0,-1-1 0,1 0 0,1 0 0,-1 1 0,1-1 0,0 1 0,0-1 0,0 0 0,1 1 0,0-1 0,0 0 0,0 0 0,3 7 0,5 8 0,1 0 0,1-1 0,1 0 0,0-1 0,1 0 0,1-1 0,16 16 0,1-3 0,0-2 0,63 43 0,-49-43 0,2-3 0,1-1 0,1-3 0,1-2 0,87 22 0,272 36 0,-389-74 0,1130 117-498,11-68-220,-728-37 630,2492 40-1887,-697-22 317,2652 39-2020,-3490-127 3519,-1155 30 203,0-11 0,-2-10 0,410-138-1,-517 136 617,149-78-1,-224 98 81,-1-3-1,-2-1 1,-1-2 0,-2-3 0,58-58 0,-95 86-554,1 0 1,-1-1 0,-1 0 0,0 0 0,0-1-1,-1 0 1,-1 0 0,6-15 0,-10 21-137,1 0 1,-1 0-1,0 0 1,-1 0-1,1 0 0,-1 0 1,0 0-1,-1 0 1,1 0-1,-1 0 1,0 0-1,0 0 1,0 0-1,-1 0 1,0 0-1,0 0 0,0 1 1,0-1-1,-1 1 1,0 0-1,0-1 1,-7-6-1,-2-2-50,0 1 0,-1 1 0,-1 0 0,0 1 0,0 1 0,-18-9 0,-100-40 0,129 57 0,-206-75-353,-275-60-1,-231-2-352,-176 20 706,-1775-2 0,1245 214 0,11 88 0,704-85 0,413-59-55,-894 150-433,1157-180 1331,-60 24 1,54-18-575,20-8-1634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39.868"/>
    </inkml:context>
    <inkml:brush xml:id="br0">
      <inkml:brushProperty name="width" value="0.05" units="cm"/>
      <inkml:brushProperty name="height" value="0.05" units="cm"/>
      <inkml:brushProperty name="color" value="#008C3A"/>
    </inkml:brush>
  </inkml:definitions>
  <inkml:trace contextRef="#ctx0" brushRef="#br0">4444 227 24575,'-119'-3'0,"-215"-35"0,-108-54 0,440 92 0,-97-18 0,-136-7 0,100 14 0,-551-27 0,-6 37 0,313 3 0,291 2 0,0 4 0,1 3 0,-120 33 0,175-35 0,-54 24 0,-20 6 0,36-15 0,1 3 0,2 3 0,-93 56 0,99-52 0,40-23 0,0 1 0,1 0 0,0 2 0,1 1 0,-25 23 0,39-31 0,-1-1 0,1 1 0,0 0 0,0 0 0,1 1 0,0-1 0,0 1 0,1 0 0,0 0 0,1 0 0,-1 1 0,1-1 0,1 0 0,0 1 0,0-1 0,1 1 0,0-1 0,1 13 0,2-2 0,1 1 0,1-1 0,1 0 0,0-1 0,1 1 0,19 31 0,-4-11 0,54 68 0,0-28 0,-26-30 0,-3 2 0,113 112 0,35-14 0,-156-122 0,1-2 0,2-2 0,0-2 0,75 26 0,-84-34 0,825 296 0,-808-296 0,0-2 0,84 8 0,18 2 0,-51-4 0,181 7 0,107-24 0,-167-3 0,-132 4 0,177-8 0,-237 4 0,0-2 0,-1-1 0,0-1 0,0-1 0,0-2 0,48-24 0,-27 4 0,-2-2 0,-1-1 0,-2-3 0,-2-2 0,51-56 0,-16 14 0,-27 32 0,-4-3 0,-1-1 0,75-115 0,-96 121 0,-3-1 0,-1 0 0,-3-2 0,-1-1 0,-3 0 0,-2-1 0,-3 0 0,-1-1 0,1-79 0,-9 120 0,-1-1 0,0 1 0,0-1 0,-1 1 0,-1 0 0,0 0 0,0 0 0,-1 0 0,-1 0 0,0 1 0,0 0 0,-9-13 0,-6-3 0,-1 0 0,-46-42 0,25 26 0,36 37-136,1 0-1,-1 0 1,0 1-1,0 0 1,0 0-1,0 0 1,-1 1-1,0 0 0,-13-5 1,-6 2-6690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42.071"/>
    </inkml:context>
    <inkml:brush xml:id="br0">
      <inkml:brushProperty name="width" value="0.05" units="cm"/>
      <inkml:brushProperty name="height" value="0.05" units="cm"/>
      <inkml:brushProperty name="color" value="#008C3A"/>
    </inkml:brush>
  </inkml:definitions>
  <inkml:trace contextRef="#ctx0" brushRef="#br0">2882 46 24575,'-2346'0'0,"2299"0"0,1 1 0,-1 2 0,1 2 0,-1 2 0,-46 15 0,79-18 0,0 1 0,1 1 0,0 0 0,0 1 0,0 1 0,1 0 0,0 0 0,-18 18 0,22-18 0,1 1 0,0 0 0,0 0 0,1 0 0,1 1 0,-1 0 0,1 0 0,1 0 0,0 1 0,1 0 0,0-1 0,-3 21 0,4-16 0,0 1 0,1-1 0,1 0 0,1 1 0,0-1 0,1 1 0,1-1 0,0 0 0,1 0 0,0 0 0,1 0 0,9 16 0,-3-11 0,2 1 0,0-2 0,1 0 0,0 0 0,2-1 0,0-1 0,27 22 0,157 132 0,319 261 0,-417-355 0,4-4 0,222 113 0,-261-155 0,1-3 0,2-4 0,0-2 0,1-3 0,1-3 0,120 10 0,-83-20 0,1-4 0,137-16 0,-199 8 0,-1-2 0,0-2 0,-1-2 0,0-2 0,-1-2 0,-1-2 0,73-41 0,-80 36 0,25-12 0,-3-3 0,104-88 0,-148 110 0,0-2 0,-1 0 0,-1 0 0,0-2 0,-2 1 0,0-2 0,-1 1 0,-1-1 0,-1-1 0,-1 1 0,-1-1 0,-1-1 0,-1 1 0,-1-1 0,0-30 0,-2 23 0,-1-1 0,-2 1 0,-1 0 0,-1 0 0,-2 0 0,-1 1 0,-1 0 0,-2 0 0,-1 1 0,-1 0 0,-17-29 0,4 14 0,-3 1 0,-1 2 0,-2 1 0,-2 1 0,-1 1 0,-2 2 0,-1 2 0,-2 1 0,-1 2 0,-2 2 0,-51-26 0,-39-12-682,-124-83-1,220 125-6143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44.206"/>
    </inkml:context>
    <inkml:brush xml:id="br0">
      <inkml:brushProperty name="width" value="0.05" units="cm"/>
      <inkml:brushProperty name="height" value="0.05" units="cm"/>
      <inkml:brushProperty name="color" value="#008C3A"/>
    </inkml:brush>
  </inkml:definitions>
  <inkml:trace contextRef="#ctx0" brushRef="#br0">1687 114 24575,'-1138'0'0,"1120"-1"0,0 2 0,-1 0 0,1 1 0,0 1 0,0 1 0,0 0 0,0 1 0,1 1 0,0 1 0,0 0 0,0 1 0,1 1 0,0 1 0,1 0 0,0 1 0,1 1 0,0 0 0,1 0 0,-23 29 0,-119 216 0,148-243 0,1 0 0,0 0 0,1 1 0,1 0 0,0 0 0,1 1 0,0-1 0,1 1 0,1-1 0,1 1 0,0-1 0,4 31 0,0-25 0,1-1 0,1 1 0,0-1 0,2 0 0,0 0 0,1-1 0,1 0 0,24 33 0,27 29 0,87 91 0,-111-135 0,2-1 0,1-2 0,1-2 0,59 34 0,73 24 0,221 82 0,-349-154 0,358 131 0,-327-127 0,1-3 0,1-3 0,111 7 0,-175-22 0,53 3 0,66-4 0,-114-1 0,-1-1 0,1-1 0,-1 0 0,0-2 0,0 0 0,0-1 0,-1 0 0,26-14 0,-34 14 0,-1 0 0,0 0 0,-1 0 0,0-1 0,0-1 0,0 1 0,-1-1 0,0 0 0,0 0 0,-1-1 0,0 1 0,7-19 0,0-7 0,-2 0 0,9-45 0,-5 17 0,2-18 0,-4-1 0,-3-1 0,-4 0 0,-9-156 0,1 202 0,-2 0 0,-1 0 0,-2 1 0,-1 0 0,-2 0 0,-1 1 0,-2 1 0,-1 0 0,-2 1 0,-1 0 0,-1 2 0,-1 0 0,-39-42 0,23 29 0,2-2 0,1-1 0,3-1 0,-33-73 0,56 108 10,-1 0 0,0 0 0,0 1 0,-1 0 0,0 1 0,-1 0 0,0 0 0,-1 1 0,0 1 0,0 0 0,-14-7 0,6 4-222,-1 0 0,-1 2 0,0 1-1,0 0 1,0 1 0,-25-3 0,14 5-6614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46.280"/>
    </inkml:context>
    <inkml:brush xml:id="br0">
      <inkml:brushProperty name="width" value="0.05" units="cm"/>
      <inkml:brushProperty name="height" value="0.05" units="cm"/>
      <inkml:brushProperty name="color" value="#008C3A"/>
    </inkml:brush>
  </inkml:definitions>
  <inkml:trace contextRef="#ctx0" brushRef="#br0">3078 749 24575,'-267'-20'0,"8"0"0,121 19 0,-387 5 0,333 13 0,-308 67 0,171-22 0,-66 11 0,294-49 0,-180 69 0,275-90 0,0 0 0,0 1 0,1 0 0,-1 0 0,1 0 0,0 1 0,0 0 0,0 0 0,0 0 0,1 0 0,0 1 0,0-1 0,1 1 0,-1 0 0,1 1 0,1-1 0,-1 0 0,1 1 0,0-1 0,0 1 0,1 0 0,0 0 0,0 0 0,1 12 0,0 2 0,0-1 0,2 0 0,0 1 0,2-1 0,0 0 0,1 0 0,10 25 0,2-6 0,2-1 0,1 0 0,31 42 0,88 102 0,-83-110 0,77 95 0,7-5 0,198 175 0,-315-317 0,2-2 0,0-1 0,1-1 0,50 23 0,118 36 0,-170-67 0,273 86 0,440 78 0,-549-144 0,1-9 0,334-9 0,-505-9 0,1-2 0,-1 0 0,0-1 0,1-1 0,-1-1 0,-1 0 0,1-1 0,-1-1 0,1-1 0,-2-1 0,1 0 0,-1-1 0,-1 0 0,1-2 0,-2 0 0,1 0 0,-1-1 0,18-22 0,2-9 0,-3-2 0,-1-1 0,-2-1 0,30-73 0,47-77 0,-87 164 0,-1 0 0,-1-1 0,-2-1 0,-1 0 0,-2 0 0,-2-2 0,-1 1 0,4-57 0,-4-31 0,-10-149 0,1 226 0,-1-25 0,-4 0 0,-2 1 0,-3 0 0,-4 0 0,-3 1 0,-2 1 0,-4 2 0,-54-111 0,20 75 0,-5 1 0,-4 4 0,-159-178 0,197 245 0,-2 2 0,0 1 0,-42-28 0,58 46 0,0 0 0,-1 1 0,0 1 0,-1 0 0,0 1 0,0 1 0,-1 1 0,1 1 0,-34-5 0,-195-16 0,162 18-188,-86 5 0,122 3-801,6-1-5837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57.716"/>
    </inkml:context>
    <inkml:brush xml:id="br0">
      <inkml:brushProperty name="width" value="0.05" units="cm"/>
      <inkml:brushProperty name="height" value="0.05" units="cm"/>
      <inkml:brushProperty name="color" value="#008C3A"/>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59.737"/>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5:00.856"/>
    </inkml:context>
    <inkml:brush xml:id="br0">
      <inkml:brushProperty name="width" value="0.05" units="cm"/>
      <inkml:brushProperty name="height" value="0.05" units="cm"/>
      <inkml:brushProperty name="color" value="#008C3A"/>
    </inkml:brush>
  </inkml:definitions>
  <inkml:trace contextRef="#ctx0" brushRef="#br0">58 0 24575,'0'7'0,"-7"1"0,-1 13 0,-7 2 0,0 4 0,3-2-8191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6:36.399"/>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0T17:23:20.027"/>
    </inkml:context>
    <inkml:brush xml:id="br0">
      <inkml:brushProperty name="width" value="0.35" units="cm"/>
      <inkml:brushProperty name="height" value="0.35" units="cm"/>
      <inkml:brushProperty name="color" value="#E71224"/>
    </inkml:brush>
  </inkml:definitions>
  <inkml:trace contextRef="#ctx0" brushRef="#br0">3449 430 24575,'-2'0'0,"0"-1"0,0 1 0,0-1 0,1 0 0,-1 1 0,0-1 0,1 0 0,-1 0 0,0 0 0,1-1 0,-1 1 0,-1-2 0,-9-6 0,-109-54 0,-4 5 0,-157-50 0,-275-44 0,496 142 0,0 2 0,-1 2 0,0 4 0,-101 8 0,110 0 0,-53 14 0,-33 4 0,-150 10 0,257-29 0,0 1 0,0 1 0,1 2 0,0 1 0,1 2 0,-33 17 0,-166 106 0,129-72 0,-161 102 0,16 23 0,223-169 0,-85 84 0,96-91 0,1 1 0,0 1 0,1 0 0,0 1 0,1-1 0,-11 29 0,9-14 0,2 1 0,1 0 0,1 0 0,2 1 0,1 0 0,1 0 0,2 0 0,3 31 0,-1-53 0,0 0 0,0 0 0,1 0 0,0 0 0,0-1 0,1 1 0,0-1 0,0 0 0,1 0 0,0-1 0,1 1 0,0-1 0,0 0 0,0-1 0,1 1 0,0-1 0,10 6 0,13 9 0,1-1 0,64 28 0,-88-45 0,260 116 0,-184-87 0,113 27 0,435 62 0,6-38 0,-527-70 0,1133 63 0,-1050-62 0,-19-2 0,-167-12 0,0 0 0,0-1 0,0 1 0,0-2 0,0 1 0,0-1 0,0 0 0,0 0 0,-1-1 0,1 0 0,-1 0 0,12-9 0,-10 6 0,0-1 0,-1 0 0,0 0 0,0-1 0,-1 0 0,0 0 0,0-1 0,5-10 0,2-10 0,-1 0 0,-1 0 0,-2-1 0,10-59 0,-9 35 0,3-90 0,-12 120 0,-1 0 0,-2 1 0,0-1 0,-2 0 0,-1 1 0,-9-30 0,9 42 0,0 0 0,0 0 0,-1 0 0,-1 1 0,0 0 0,0 0 0,-1 1 0,0 0 0,-1 0 0,0 1 0,-12-9 0,-14-7 0,-71-37 0,48 29 0,7 6 0,-2 3 0,-87-27 0,-5-2 0,77 28-682,-119-25-1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1T16:03:51.926"/>
    </inkml:context>
    <inkml:brush xml:id="br0">
      <inkml:brushProperty name="width" value="0.05" units="cm"/>
      <inkml:brushProperty name="height" value="0.05" units="cm"/>
      <inkml:brushProperty name="color" value="#E71224"/>
    </inkml:brush>
  </inkml:definitions>
  <inkml:trace contextRef="#ctx0" brushRef="#br0">920 29 24575,'196'-17'-14,"198"10"0,-210 7-219,2473-5-2898,-1459 7 5990,314 61-3238,-786-20 194,1874 11 185,-725-41-236,-1480-5 236,927 47 0,6 88 0,-11 77 0,-1104-170 267,-3 8-1,-2 10 1,-4 9 0,377 200-1,-531-248-266,-2 1 0,0 3 0,-3 1 0,69 67 0,-92-77 0,0 2 0,-1 0 0,-2 1 0,-1 1 0,-1 1 0,-1 0 0,-2 1 0,-1 1 0,13 45 0,-15-38 0,-3 1 0,-1 0 0,-2 1 0,-1 0 0,-3-1 0,-1 1 0,-8 68 0,2-76 0,0-1 0,-2 0 0,-1 0 0,-2-1 0,-1 0 0,-1-1 0,-2 0 0,0-1 0,-2-1 0,-22 28 0,14-26 0,-1 0 0,-1-2 0,-1-1 0,-1-1 0,-1-2 0,-40 24 0,26-23 0,-1-1 0,-1-2 0,-1-2 0,-68 17 0,-13-5-86,-215 25 0,-148-22-1101,11-18 438,-1798-13-4036,-303 8 2669,809 85 1767,1117-53 388,-1972 46 219,-1287-71 1717,2586-20 4710,1296 2-6667,-403-8 233,329 1-207,0-5 0,-108-27 0,185 32-44,-1-1 0,1-2 0,1 0 0,-31-18 0,48 23 0,1-1 0,0-1 0,0 0 0,0 0 0,1-1 0,1-1 0,-1 1 0,1-1 0,1 0 0,-1-1 0,2 0 0,-1 0 0,-5-12 0,-3-18 0,1-1 0,2 0 0,1-1 0,3 0 0,-4-48 0,-2-216 0,14 283 0,-2-95 0,16-127 0,-9 203 0,3 1 0,1-1 0,1 2 0,3-1 0,1 1 0,31-60 0,4 13 0,4 2 0,3 2 0,4 3 0,3 3 0,125-118 0,-134 150 0,2 1 0,119-68 0,135-45 0,-101 66 0,3 10 0,4 8 0,238-46 0,-332 93 118,373-89-1601,-449 101-5343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1T16:03:52.75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0T17:42:32.264"/>
    </inkml:context>
    <inkml:brush xml:id="br0">
      <inkml:brushProperty name="width" value="0.35" units="cm"/>
      <inkml:brushProperty name="height" value="0.35" units="cm"/>
      <inkml:brushProperty name="color" value="#E71224"/>
    </inkml:brush>
  </inkml:definitions>
  <inkml:trace contextRef="#ctx0" brushRef="#br0">7358 258 24575,'-11'0'0,"-38"1"0,1-3 0,-87-13 0,-118-43 0,-38-7 0,-233-30 0,461 85 0,-108-4 0,-64 16 0,95 0 0,-1298-1 0,1111 21 0,0 28 0,-154 41 0,272-50 0,72-11 0,73-14 0,0-3 0,-1-3 0,-76 3 0,52-13 0,17-2 0,1 4 0,-108 16 0,-60 16 0,-68 15 0,165-12 0,-206 82 0,293-97 0,11-6 0,-75 41 0,45-15 0,22-13 0,0 3 0,-62 48 0,79-50 0,1 2 0,-29 36 0,50-53 0,2 0 0,0 1 0,0 0 0,2 0 0,0 1 0,1 1 0,-10 28 0,17-40 0,-1 1 0,1-1 0,0 1 0,1-1 0,0 1 0,0-1 0,0 1 0,0-1 0,1 1 0,1-1 0,-1 0 0,1 1 0,0-1 0,0 0 0,0 0 0,1 0 0,0 0 0,0-1 0,1 1 0,0-1 0,0 0 0,8 9 0,7 4 0,1-2 0,0 0 0,1-1 0,42 23 0,17 4-129,161 62 0,104 4-545,432 61-105,15-59 796,-549-79-229,659 22 164,1316-56-900,-1755-12 1186,-331 2 546,187-41-1,-246 38-699,120-32 712,-185 45-780,-1-1-1,1 0 1,0 0 0,-1 0-1,0-1 1,0 0-1,-1 0 1,1-1 0,-1 0-1,0 0 1,-1 0 0,1-1-1,-1 0 1,6-11 0,4-9-21,-2-2 0,17-46 1,-19 45 0,-7 18 4,0-1 0,-1 0 0,0 0 0,0 0 0,-2 0 0,0 0 0,0-1 0,-3-25 0,-2 11 0,-2 0 0,-1 0 0,-11-28 0,12 33 0,0-1 0,1 0 0,2-1 0,-2-38 0,11-100 0,-2 130-1365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16:15:36.569"/>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16:15:58.00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5:33:29.270"/>
    </inkml:context>
    <inkml:brush xml:id="br0">
      <inkml:brushProperty name="width" value="0.2" units="cm"/>
      <inkml:brushProperty name="height" value="0.2" units="cm"/>
      <inkml:brushProperty name="color" value="#E71224"/>
    </inkml:brush>
  </inkml:definitions>
  <inkml:trace contextRef="#ctx0" brushRef="#br0">7638 289 24575,'-85'0'0,"-383"-5"0,3-38 0,145 4 0,27 4 0,58-3 0,39 5 0,-281-13 0,86 42 0,-200-5 0,415 2 0,-1385-22 0,1404 37 0,-265 46 0,-149 71 0,356-75 0,-658 191 0,862-237 0,-4 1 0,0 0 0,0 1 0,0 1 0,-23 14 0,35-19 0,1-1 0,0 1 0,0 0 0,-1-1 0,1 1 0,0 0 0,0 1 0,1-1 0,-1 0 0,0 0 0,1 1 0,0-1 0,-1 1 0,1-1 0,0 1 0,0 0 0,0 0 0,1-1 0,-1 1 0,1 0 0,-1 0 0,1 0 0,0-1 0,0 1 0,0 0 0,1 0 0,-1 0 0,1-1 0,-1 1 0,1 0 0,0 0 0,0-1 0,2 4 0,4 8 0,1 0 0,1-1 0,0-1 0,0 0 0,23 22 0,67 52 0,-68-60 0,79 60-7,3-4-1,4-6 1,149 73-1,407 140-1476,-162-114 635,121 10-1385,110 2 944,101-14-1068,1473 164-1610,12-196 3278,-1610-146-27,-146-34 667,-149-26 570,-161-6-45,-224 57-92,-1-1 0,0-2 0,-1-2-1,38-27 1,-59 36-154,1-2 0,-2 0 0,0-1 0,0-1 0,-1 0 0,-1 0 0,0-1 0,-1-1 0,-1 0-1,14-28 1,-15 21 412,-1 0-1,-1 0 1,-1-1-1,-1 1 1,-1-1-1,-2-1 0,1-37 1,-11-269 2478,8 321-3119,-1 1 0,0-1 0,0 1 0,-1 0 0,-1 0 0,0 0 0,0 0 0,0 0 0,-1 1 0,0-1 0,-1 1 0,0 0 0,0 0 0,-1 1 0,0 0 0,0 0 0,-1 0 0,-7-6 0,-16-10 0,0 2 0,-2 0 0,-48-22 0,60 32 0,-214-100 0,-115-28-888,-398-102 0,-393-20 672,582 183-122,508 78 518,1 2 0,-1 3-1,1 1 1,-91 25 0,84-18-801,-78 18-5518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17:08.281"/>
    </inkml:context>
    <inkml:brush xml:id="br0">
      <inkml:brushProperty name="width" value="0.05" units="cm"/>
      <inkml:brushProperty name="height" value="0.05" units="cm"/>
      <inkml:brushProperty name="color" value="#E71224"/>
    </inkml:brush>
  </inkml:definitions>
  <inkml:trace contextRef="#ctx0" brushRef="#br0">7044 309 24575,'-5'-1'0,"1"1"0,0-1 0,0 0 0,-1-1 0,1 1 0,-6-4 0,-10-3 0,-47-15 0,32 10 0,-43-10 0,-3 4 0,22 5 0,-70-9 0,-270-29 0,109 30 0,180 15 0,-595-3 0,216 10 0,106-31 0,163 9 0,204 20 0,-399-25 0,296 25 0,-179 21 0,-100 58 0,2 34 0,223-61 0,77-22 0,-145 37 0,63-20 0,-252 99 0,-281 190 0,616-278 0,3 5 0,-91 78 0,173-131 0,1 0 0,0 1 0,0 0 0,1 0 0,0 0 0,1 1 0,0 1 0,1-1 0,-7 14 0,10-17 0,1 0 0,-1 0 0,1 0 0,1 1 0,-1-1 0,1 1 0,0-1 0,1 1 0,0 0 0,0-1 0,1 1 0,-1-1 0,2 1 0,-1-1 0,1 1 0,4 8 0,-3-9 0,0-1 0,0 0 0,1 1 0,0-1 0,1-1 0,-1 1 0,1 0 0,0-1 0,9 7 0,8 5 0,30 16 0,-43-27 0,73 42 9,128 53-1,103 18-224,-66-38-317,318 60 0,-356-104 459,422 19-1,-153-58 28,271 12 51,-529 8-4,244 15 0,0-33 0,212-56 0,291-13 0,-741 68 492,304 35 1,-103-6 47,3-29-953,-300-1 97,204-12-531,465-79 1,325-127-979,-946 183 1774,468-85-100,-39 9 13,-166 18 4043,-425 92-3725,-5 1-119,-1 0 0,1-1 0,-1 0 0,0 0 1,0-1-1,13-7 0,-21 9-61,0 1 0,0-1 0,-1 0 0,1 0 1,0 0-1,0 1 0,-1-1 0,1-1 0,-1 1 1,0 0-1,0 0 0,0 0 0,0-1 0,0 1 1,0-1-1,0 1 0,-1-1 0,1 1 0,-1-1 1,0 1-1,0-1 0,0 1 0,0-1 0,0 1 1,-1-1-1,1 1 0,-1-1 0,1 1 0,-1 0 1,0-1-1,0 1 0,-2-3 0,-3-11 0,-2 1 0,0 0 0,-1 1 0,0-1 0,-2 2 0,-14-17 0,-81-73 0,11 24-164,-3 4-1,-189-109 0,135 103-82,-227-86 0,231 115 221,-286-61 1,-161 27-26,-181 45 1141,528 41-1090,-154 3 0,333 2 0,-1 3 0,1 3 0,-114 34 0,97-14 0,2 4 0,-94 52 0,-27 13 0,140-71-1365,5-2-5461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24:13.93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24:13.93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28:15.633"/>
    </inkml:context>
    <inkml:brush xml:id="br0">
      <inkml:brushProperty name="width" value="0.05" units="cm"/>
      <inkml:brushProperty name="height" value="0.05" units="cm"/>
      <inkml:brushProperty name="color" value="#E71224"/>
    </inkml:brush>
  </inkml:definitions>
  <inkml:trace contextRef="#ctx0" brushRef="#br0">8284 1 24575,'-28'-1'0,"0"2"0,0 1 0,1 1 0,-35 8 0,-86 21 0,-292 23 0,201-37 0,-352 37 0,365-25 0,-870 141 0,552-28 0,341-85 0,-6-7 0,-2-10 0,-306 22 0,-195 21 0,533-58 0,-207 36 0,301-44 0,-114 27 0,42-1 0,-391 93 0,285-68 0,183-44 0,35-9 0,-83 42 0,90-38 0,-1-2 0,-75 23 0,109-39 0,-75 18 0,-103 41 0,-54 32 0,213-84 0,10-3 0,-1 0 0,0-2 0,0 0 0,-1 0 0,-25 1 0,36-4 0,-1-1 0,1 0 0,0 1 0,0 0 0,0 0 0,-1 0 0,1 1 0,1 0 0,-7 2 0,10-3 0,0 0 0,0-1 0,1 1 0,-1 0 0,0-1 0,0 1 0,1 0 0,-1 0 0,0 0 0,1 0 0,-1-1 0,1 1 0,-1 0 0,1 0 0,0 0 0,-1 0 0,1 0 0,0 0 0,-1 2 0,1-1 0,1 1 0,-1-1 0,0 0 0,1 0 0,-1 0 0,1 0 0,0 0 0,0 1 0,-1-1 0,1-1 0,1 1 0,1 4 0,4 2 0,1 0 0,-1-1 0,1 0 0,0 0 0,1 0 0,0-1 0,0-1 0,0 0 0,17 7 0,-13-5 0,1 0 0,-1 1 0,21 16 0,-23-15 0,0-1 0,1-1 0,0 1 0,0-2 0,0 0 0,1 0 0,0-1 0,0-1 0,17 4 0,16 1 0,66 4 0,-86-11 0,155 11 0,1791 89-4247,-946-94 5025,-721-9 2648,330-28-3385,-391 13-39,508-52-2,138 3-144,-139 16-357,207-85 501,-6-52 0,-911 178 143,17-4 24,-1-1 1,85-33-1,-138 45-167,-1-2 0,1 1 0,0 0 0,-1-1 0,0 1 0,0-1 0,1 0 0,-2 0 0,1 0 0,0 0 0,-1-1 0,1 1 0,-1-1 0,0 0 0,0 1 0,0-1 0,-1 0 0,1 0 0,-1 0 0,0 0 0,1-7 0,0-9 0,-1 0 0,0 1 0,-3-31 0,0 14 0,0 12 0,0 1 0,-2 0 0,0 0 0,-2 0 0,-1 0 0,0 1 0,-2 0 0,0 0 0,-2 1 0,0 1 0,-1-1 0,-29-34 0,7 16 0,-1 1 0,-2 1 0,-2 3 0,-78-55 0,55 50 0,-1 3 0,-1 2 0,-2 4 0,-119-39 0,35 27 0,-173-27 0,147 44 0,-217-4 0,-182 28 0,287 4 0,37 10 66,131-4-1497,55-5-5395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0T17:49:03.511"/>
    </inkml:context>
    <inkml:brush xml:id="br0">
      <inkml:brushProperty name="width" value="0.35" units="cm"/>
      <inkml:brushProperty name="height" value="0.35" units="cm"/>
      <inkml:brushProperty name="color" value="#E71224"/>
    </inkml:brush>
  </inkml:definitions>
  <inkml:trace contextRef="#ctx0" brushRef="#br0">2541 599 24575,'-1'-3'0,"0"1"0,0 0 0,0 0 0,0 0 0,-1 0 0,1 0 0,-1 0 0,1 0 0,-1 0 0,1 0 0,-1 1 0,0-1 0,0 1 0,0-1 0,0 1 0,0 0 0,-3-2 0,-4-3 0,-74-53 0,-114-61 0,-99-32 0,226 117 0,-41-18 0,-185-63 0,271 109 0,0 2 0,0 0 0,-52-2 0,-81 9 0,65 1 0,58-3 0,0 2 0,1 2 0,-1 1 0,0 1 0,1 2 0,1 1 0,-1 2 0,2 2 0,-1 0 0,2 2 0,0 2 0,-44 31 0,35-20 0,2 3 0,1 1 0,2 1 0,-33 40 0,12-1 0,3 2 0,-64 120 0,95-152 0,2 2 0,3-1 0,1 2 0,2 0 0,2 1 0,-10 77 0,21-103 0,1 0 0,1 0 0,1-1 0,0 1 0,2-1 0,0 0 0,1 0 0,1 0 0,1 0 0,0-1 0,19 31 0,-3-11 0,1-1 0,2 0 0,2-2 0,36 35 0,0-11 0,1-3 0,4-3 0,1-3 0,82 43 0,-33-31 0,3-5 0,133 42 0,-182-72 0,16 2 0,0-4 0,2-4 0,144 15 0,127-25 0,-294-12 0,-57 0 0,0 0 0,-1-1 0,1 0 0,-1-1 0,0 0 0,0 0 0,0-1 0,0-1 0,-1 0 0,1 0 0,-1-1 0,13-10 0,10-11 0,53-57 0,-73 71 0,121-144 0,-34 38 0,-80 95 0,0 0 0,-2-2 0,22-41 0,31-87 0,-31 66 0,-23 53 0,-2 0 0,-1 0 0,16-75 0,-26 91 0,-1 0 0,0-1 0,-2 1 0,0 0 0,-1-1 0,-1 1 0,-1 0 0,0 0 0,-11-31 0,2 19-273,-1 1 0,-2 1 0,0 0 0,-26-33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CBB233E7-0663-4C8F-8C7D-13052759D42B}" type="datetimeFigureOut">
              <a:rPr lang="en-US" smtClean="0"/>
              <a:t>3/1/2022</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34441055-2B31-46E9-AFCE-413251C50D9E}" type="slidenum">
              <a:rPr lang="en-US" smtClean="0"/>
              <a:t>‹#›</a:t>
            </a:fld>
            <a:endParaRPr lang="en-US"/>
          </a:p>
        </p:txBody>
      </p:sp>
    </p:spTree>
    <p:extLst>
      <p:ext uri="{BB962C8B-B14F-4D97-AF65-F5344CB8AC3E}">
        <p14:creationId xmlns:p14="http://schemas.microsoft.com/office/powerpoint/2010/main" val="309363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Derita and I want to welcome you to the 13</a:t>
            </a:r>
            <a:r>
              <a:rPr lang="en-US" baseline="30000" dirty="0"/>
              <a:t>th</a:t>
            </a:r>
            <a:r>
              <a:rPr lang="en-US" dirty="0"/>
              <a:t> session for our TN-CTSI Certification Exam Preparation Course.  Please keep your mic muted unless you are answering a question.  And keep your video off to prevent internet problems.  You will receive a certificate of attendance for this and every class you attend.  If you are calling in and need a certificate please email me at mlynn@uthsc.edu.</a:t>
            </a:r>
          </a:p>
        </p:txBody>
      </p:sp>
      <p:sp>
        <p:nvSpPr>
          <p:cNvPr id="4" name="Slide Number Placeholder 3"/>
          <p:cNvSpPr>
            <a:spLocks noGrp="1"/>
          </p:cNvSpPr>
          <p:nvPr>
            <p:ph type="sldNum" sz="quarter" idx="5"/>
          </p:nvPr>
        </p:nvSpPr>
        <p:spPr/>
        <p:txBody>
          <a:bodyPr/>
          <a:lstStyle/>
          <a:p>
            <a:fld id="{26C0B745-DA75-4FB1-B2CC-C840AC8A5A07}" type="slidenum">
              <a:rPr lang="en-US" smtClean="0"/>
              <a:t>1</a:t>
            </a:fld>
            <a:endParaRPr lang="en-US"/>
          </a:p>
        </p:txBody>
      </p:sp>
    </p:spTree>
    <p:extLst>
      <p:ext uri="{BB962C8B-B14F-4D97-AF65-F5344CB8AC3E}">
        <p14:creationId xmlns:p14="http://schemas.microsoft.com/office/powerpoint/2010/main" val="255786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Let’s look at this guidance just to see what FDA guidance looks like. </a:t>
            </a:r>
          </a:p>
        </p:txBody>
      </p:sp>
      <p:sp>
        <p:nvSpPr>
          <p:cNvPr id="4" name="Slide Number Placeholder 3"/>
          <p:cNvSpPr>
            <a:spLocks noGrp="1"/>
          </p:cNvSpPr>
          <p:nvPr>
            <p:ph type="sldNum" sz="quarter" idx="5"/>
          </p:nvPr>
        </p:nvSpPr>
        <p:spPr/>
        <p:txBody>
          <a:bodyPr/>
          <a:lstStyle/>
          <a:p>
            <a:fld id="{34441055-2B31-46E9-AFCE-413251C50D9E}" type="slidenum">
              <a:rPr lang="en-US" smtClean="0"/>
              <a:t>10</a:t>
            </a:fld>
            <a:endParaRPr lang="en-US"/>
          </a:p>
        </p:txBody>
      </p:sp>
    </p:spTree>
    <p:extLst>
      <p:ext uri="{BB962C8B-B14F-4D97-AF65-F5344CB8AC3E}">
        <p14:creationId xmlns:p14="http://schemas.microsoft.com/office/powerpoint/2010/main" val="338155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34441055-2B31-46E9-AFCE-413251C50D9E}" type="slidenum">
              <a:rPr lang="en-US" smtClean="0"/>
              <a:t>11</a:t>
            </a:fld>
            <a:endParaRPr lang="en-US"/>
          </a:p>
        </p:txBody>
      </p:sp>
    </p:spTree>
    <p:extLst>
      <p:ext uri="{BB962C8B-B14F-4D97-AF65-F5344CB8AC3E}">
        <p14:creationId xmlns:p14="http://schemas.microsoft.com/office/powerpoint/2010/main" val="103022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Clinicaltrials.gov is a mandatory reporting site we will discuss on Thursday.  It is a public clearinghouse of clinical trials where a person could find a study for which to participate if they were </a:t>
            </a:r>
            <a:r>
              <a:rPr lang="en-US" dirty="0" err="1"/>
              <a:t>saavy</a:t>
            </a:r>
            <a:r>
              <a:rPr lang="en-US" dirty="0"/>
              <a:t> enough to know it is available and how to use it. </a:t>
            </a:r>
          </a:p>
        </p:txBody>
      </p:sp>
      <p:sp>
        <p:nvSpPr>
          <p:cNvPr id="4" name="Slide Number Placeholder 3"/>
          <p:cNvSpPr>
            <a:spLocks noGrp="1"/>
          </p:cNvSpPr>
          <p:nvPr>
            <p:ph type="sldNum" sz="quarter" idx="5"/>
          </p:nvPr>
        </p:nvSpPr>
        <p:spPr/>
        <p:txBody>
          <a:bodyPr/>
          <a:lstStyle/>
          <a:p>
            <a:fld id="{34441055-2B31-46E9-AFCE-413251C50D9E}" type="slidenum">
              <a:rPr lang="en-US" smtClean="0"/>
              <a:t>12</a:t>
            </a:fld>
            <a:endParaRPr lang="en-US"/>
          </a:p>
        </p:txBody>
      </p:sp>
    </p:spTree>
    <p:extLst>
      <p:ext uri="{BB962C8B-B14F-4D97-AF65-F5344CB8AC3E}">
        <p14:creationId xmlns:p14="http://schemas.microsoft.com/office/powerpoint/2010/main" val="315599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I say to consult with the IRB and sponsor because the UTHSC IRB wants to see even doctor to doctor letters.   And some sponsors want you to submit everything to your IRB even if it is not an IRB requirement.  The sponsor wants to make sure they check all the dots and cross all of </a:t>
            </a:r>
            <a:r>
              <a:rPr lang="en-US" dirty="0" err="1"/>
              <a:t>thier</a:t>
            </a:r>
            <a:r>
              <a:rPr lang="en-US" dirty="0"/>
              <a:t> t’s. </a:t>
            </a:r>
          </a:p>
        </p:txBody>
      </p:sp>
      <p:sp>
        <p:nvSpPr>
          <p:cNvPr id="4" name="Slide Number Placeholder 3"/>
          <p:cNvSpPr>
            <a:spLocks noGrp="1"/>
          </p:cNvSpPr>
          <p:nvPr>
            <p:ph type="sldNum" sz="quarter" idx="5"/>
          </p:nvPr>
        </p:nvSpPr>
        <p:spPr/>
        <p:txBody>
          <a:bodyPr/>
          <a:lstStyle/>
          <a:p>
            <a:fld id="{34441055-2B31-46E9-AFCE-413251C50D9E}" type="slidenum">
              <a:rPr lang="en-US" smtClean="0"/>
              <a:t>13</a:t>
            </a:fld>
            <a:endParaRPr lang="en-US"/>
          </a:p>
        </p:txBody>
      </p:sp>
    </p:spTree>
    <p:extLst>
      <p:ext uri="{BB962C8B-B14F-4D97-AF65-F5344CB8AC3E}">
        <p14:creationId xmlns:p14="http://schemas.microsoft.com/office/powerpoint/2010/main" val="38795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I want to talk a bit about the last statement  regarding  vulnerable subjects who are subject to undue influence. </a:t>
            </a:r>
          </a:p>
        </p:txBody>
      </p:sp>
      <p:sp>
        <p:nvSpPr>
          <p:cNvPr id="4" name="Slide Number Placeholder 3"/>
          <p:cNvSpPr>
            <a:spLocks noGrp="1"/>
          </p:cNvSpPr>
          <p:nvPr>
            <p:ph type="sldNum" sz="quarter" idx="5"/>
          </p:nvPr>
        </p:nvSpPr>
        <p:spPr/>
        <p:txBody>
          <a:bodyPr/>
          <a:lstStyle/>
          <a:p>
            <a:fld id="{34441055-2B31-46E9-AFCE-413251C50D9E}" type="slidenum">
              <a:rPr lang="en-US" smtClean="0"/>
              <a:t>14</a:t>
            </a:fld>
            <a:endParaRPr lang="en-US"/>
          </a:p>
        </p:txBody>
      </p:sp>
    </p:spTree>
    <p:extLst>
      <p:ext uri="{BB962C8B-B14F-4D97-AF65-F5344CB8AC3E}">
        <p14:creationId xmlns:p14="http://schemas.microsoft.com/office/powerpoint/2010/main" val="428597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know what Therapeutic Misconception is.  Read the slide.</a:t>
            </a:r>
          </a:p>
          <a:p>
            <a:endParaRPr lang="en-US" dirty="0"/>
          </a:p>
          <a:p>
            <a:r>
              <a:rPr lang="en-US" dirty="0"/>
              <a:t>We have to be very careful of how we design our recruitment materials to make sure we do not advertise and promote claims of benefit. Because if it is a clinical trial and “experimental” we do not yet know if the test article is beneficial or not.  Isn’t that the reason the trial is being done? So you cannot state a claim about positive results. </a:t>
            </a:r>
          </a:p>
          <a:p>
            <a:endParaRPr lang="en-US" dirty="0"/>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15</a:t>
            </a:fld>
            <a:endParaRPr lang="en-US"/>
          </a:p>
        </p:txBody>
      </p:sp>
    </p:spTree>
    <p:extLst>
      <p:ext uri="{BB962C8B-B14F-4D97-AF65-F5344CB8AC3E}">
        <p14:creationId xmlns:p14="http://schemas.microsoft.com/office/powerpoint/2010/main" val="2583439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important.  The FDA has no regulation governing the inclusion of this information, but it is suggested that these items be included in their guidance document.</a:t>
            </a:r>
          </a:p>
        </p:txBody>
      </p:sp>
      <p:sp>
        <p:nvSpPr>
          <p:cNvPr id="4" name="Slide Number Placeholder 3"/>
          <p:cNvSpPr>
            <a:spLocks noGrp="1"/>
          </p:cNvSpPr>
          <p:nvPr>
            <p:ph type="sldNum" sz="quarter" idx="5"/>
          </p:nvPr>
        </p:nvSpPr>
        <p:spPr/>
        <p:txBody>
          <a:bodyPr/>
          <a:lstStyle/>
          <a:p>
            <a:fld id="{34441055-2B31-46E9-AFCE-413251C50D9E}" type="slidenum">
              <a:rPr lang="en-US" smtClean="0"/>
              <a:t>16</a:t>
            </a:fld>
            <a:endParaRPr lang="en-US"/>
          </a:p>
        </p:txBody>
      </p:sp>
    </p:spTree>
    <p:extLst>
      <p:ext uri="{BB962C8B-B14F-4D97-AF65-F5344CB8AC3E}">
        <p14:creationId xmlns:p14="http://schemas.microsoft.com/office/powerpoint/2010/main" val="3917856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17</a:t>
            </a:fld>
            <a:endParaRPr lang="en-US"/>
          </a:p>
        </p:txBody>
      </p:sp>
    </p:spTree>
    <p:extLst>
      <p:ext uri="{BB962C8B-B14F-4D97-AF65-F5344CB8AC3E}">
        <p14:creationId xmlns:p14="http://schemas.microsoft.com/office/powerpoint/2010/main" val="3098528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When I first learned that study subjects could be paid for participation, I didn’t think that was right or ethical but I have changed my mind and here are the reasons why---next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18</a:t>
            </a:fld>
            <a:endParaRPr lang="en-US"/>
          </a:p>
        </p:txBody>
      </p:sp>
    </p:spTree>
    <p:extLst>
      <p:ext uri="{BB962C8B-B14F-4D97-AF65-F5344CB8AC3E}">
        <p14:creationId xmlns:p14="http://schemas.microsoft.com/office/powerpoint/2010/main" val="2247708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paying or reimbursing subjects, the IRB must consider how much time a subject spends, inconvenience such as an overnight stay at a clinic or hospital, discomfort such as IV or </a:t>
            </a:r>
            <a:r>
              <a:rPr lang="en-US" dirty="0" err="1"/>
              <a:t>fingersticks</a:t>
            </a:r>
            <a:r>
              <a:rPr lang="en-US" dirty="0"/>
              <a:t> or some other kind of tests such as biopsies.  Other considerations that may be addressed are time away from work, family, or school. And this is why it is a common practice to pay subjects.  Some institutions use the term “compensate for time and travel”.  Some organization say “Time and inconvenience”.  All of those are OK to use.   </a:t>
            </a:r>
          </a:p>
        </p:txBody>
      </p:sp>
      <p:sp>
        <p:nvSpPr>
          <p:cNvPr id="4" name="Slide Number Placeholder 3"/>
          <p:cNvSpPr>
            <a:spLocks noGrp="1"/>
          </p:cNvSpPr>
          <p:nvPr>
            <p:ph type="sldNum" sz="quarter" idx="5"/>
          </p:nvPr>
        </p:nvSpPr>
        <p:spPr/>
        <p:txBody>
          <a:bodyPr/>
          <a:lstStyle/>
          <a:p>
            <a:fld id="{34441055-2B31-46E9-AFCE-413251C50D9E}" type="slidenum">
              <a:rPr lang="en-US" smtClean="0"/>
              <a:t>19</a:t>
            </a:fld>
            <a:endParaRPr lang="en-US"/>
          </a:p>
        </p:txBody>
      </p:sp>
    </p:spTree>
    <p:extLst>
      <p:ext uri="{BB962C8B-B14F-4D97-AF65-F5344CB8AC3E}">
        <p14:creationId xmlns:p14="http://schemas.microsoft.com/office/powerpoint/2010/main" val="335766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session we will discuss three different topics: Recruitment, HIPAA regulations in clinical research and 21 CFR 11, Which is Electronic Records and electronic signatures.</a:t>
            </a:r>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2</a:t>
            </a:fld>
            <a:endParaRPr lang="en-US"/>
          </a:p>
        </p:txBody>
      </p:sp>
    </p:spTree>
    <p:extLst>
      <p:ext uri="{BB962C8B-B14F-4D97-AF65-F5344CB8AC3E}">
        <p14:creationId xmlns:p14="http://schemas.microsoft.com/office/powerpoint/2010/main" val="315531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FDA does not consider reimbursement for the following items to be an issue.  Read the slide.  I will give you an example.  When a study is enrolling subjects with a rare disease---to get the number of enrollees, a PI might need to recruit not only locally but regionally and nationally and in some cases internationally.  So transportation, meals and parking costs might prohibit some subjects from enrolling if that expense was their own.  </a:t>
            </a:r>
          </a:p>
        </p:txBody>
      </p:sp>
      <p:sp>
        <p:nvSpPr>
          <p:cNvPr id="4" name="Slide Number Placeholder 3"/>
          <p:cNvSpPr>
            <a:spLocks noGrp="1"/>
          </p:cNvSpPr>
          <p:nvPr>
            <p:ph type="sldNum" sz="quarter" idx="5"/>
          </p:nvPr>
        </p:nvSpPr>
        <p:spPr/>
        <p:txBody>
          <a:bodyPr/>
          <a:lstStyle/>
          <a:p>
            <a:fld id="{34441055-2B31-46E9-AFCE-413251C50D9E}" type="slidenum">
              <a:rPr lang="en-US" smtClean="0"/>
              <a:t>20</a:t>
            </a:fld>
            <a:endParaRPr lang="en-US"/>
          </a:p>
        </p:txBody>
      </p:sp>
    </p:spTree>
    <p:extLst>
      <p:ext uri="{BB962C8B-B14F-4D97-AF65-F5344CB8AC3E}">
        <p14:creationId xmlns:p14="http://schemas.microsoft.com/office/powerpoint/2010/main" val="4253957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IRB or ethics committee must decide how much and when payment will occur.</a:t>
            </a:r>
          </a:p>
          <a:p>
            <a:endParaRPr lang="en-US" dirty="0"/>
          </a:p>
          <a:p>
            <a:r>
              <a:rPr lang="en-US" dirty="0"/>
              <a:t>Read the slide.   </a:t>
            </a:r>
          </a:p>
          <a:p>
            <a:endParaRPr lang="en-US" dirty="0"/>
          </a:p>
          <a:p>
            <a:r>
              <a:rPr lang="en-US" dirty="0"/>
              <a:t>If the plan was to pay a subject 50 dollars per visit and there were 10 visits,  then payment should occur after each visit rather than holding that 500 dollars to the end.  That is like dangling a carrot in front of a subject so that they will complete the study when they may want to discontinue the study and feel the need (especially with vulnerable, lower income subjects) to complete it for the money or for the reimbursement.  Did you know there is a group of persons that look for potential studies just for the income?  That is something to think about and during the consent process, those persons must be vetted by carefully asking questions about why they would like to participate in a study. </a:t>
            </a:r>
          </a:p>
        </p:txBody>
      </p:sp>
      <p:sp>
        <p:nvSpPr>
          <p:cNvPr id="4" name="Slide Number Placeholder 3"/>
          <p:cNvSpPr>
            <a:spLocks noGrp="1"/>
          </p:cNvSpPr>
          <p:nvPr>
            <p:ph type="sldNum" sz="quarter" idx="5"/>
          </p:nvPr>
        </p:nvSpPr>
        <p:spPr/>
        <p:txBody>
          <a:bodyPr/>
          <a:lstStyle/>
          <a:p>
            <a:fld id="{34441055-2B31-46E9-AFCE-413251C50D9E}" type="slidenum">
              <a:rPr lang="en-US" smtClean="0"/>
              <a:t>21</a:t>
            </a:fld>
            <a:endParaRPr lang="en-US"/>
          </a:p>
        </p:txBody>
      </p:sp>
    </p:spTree>
    <p:extLst>
      <p:ext uri="{BB962C8B-B14F-4D97-AF65-F5344CB8AC3E}">
        <p14:creationId xmlns:p14="http://schemas.microsoft.com/office/powerpoint/2010/main" val="107488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consideration that the IRB must make is whether or not the payment for participation is undue influence. </a:t>
            </a:r>
          </a:p>
          <a:p>
            <a:endParaRPr lang="en-US" dirty="0"/>
          </a:p>
          <a:p>
            <a:r>
              <a:rPr lang="en-US" dirty="0"/>
              <a:t>Read the slide. </a:t>
            </a:r>
          </a:p>
          <a:p>
            <a:endParaRPr lang="en-US" dirty="0"/>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22</a:t>
            </a:fld>
            <a:endParaRPr lang="en-US"/>
          </a:p>
        </p:txBody>
      </p:sp>
    </p:spTree>
    <p:extLst>
      <p:ext uri="{BB962C8B-B14F-4D97-AF65-F5344CB8AC3E}">
        <p14:creationId xmlns:p14="http://schemas.microsoft.com/office/powerpoint/2010/main" val="283185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23</a:t>
            </a:fld>
            <a:endParaRPr lang="en-US"/>
          </a:p>
        </p:txBody>
      </p:sp>
    </p:spTree>
    <p:extLst>
      <p:ext uri="{BB962C8B-B14F-4D97-AF65-F5344CB8AC3E}">
        <p14:creationId xmlns:p14="http://schemas.microsoft.com/office/powerpoint/2010/main" val="417684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right into a subject recruitment enrollment scenario: </a:t>
            </a:r>
          </a:p>
        </p:txBody>
      </p:sp>
      <p:sp>
        <p:nvSpPr>
          <p:cNvPr id="4" name="Slide Number Placeholder 3"/>
          <p:cNvSpPr>
            <a:spLocks noGrp="1"/>
          </p:cNvSpPr>
          <p:nvPr>
            <p:ph type="sldNum" sz="quarter" idx="5"/>
          </p:nvPr>
        </p:nvSpPr>
        <p:spPr/>
        <p:txBody>
          <a:bodyPr/>
          <a:lstStyle/>
          <a:p>
            <a:fld id="{34441055-2B31-46E9-AFCE-413251C50D9E}" type="slidenum">
              <a:rPr lang="en-US" smtClean="0"/>
              <a:t>24</a:t>
            </a:fld>
            <a:endParaRPr lang="en-US"/>
          </a:p>
        </p:txBody>
      </p:sp>
    </p:spTree>
    <p:extLst>
      <p:ext uri="{BB962C8B-B14F-4D97-AF65-F5344CB8AC3E}">
        <p14:creationId xmlns:p14="http://schemas.microsoft.com/office/powerpoint/2010/main" val="1793338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25</a:t>
            </a:fld>
            <a:endParaRPr lang="en-US"/>
          </a:p>
        </p:txBody>
      </p:sp>
    </p:spTree>
    <p:extLst>
      <p:ext uri="{BB962C8B-B14F-4D97-AF65-F5344CB8AC3E}">
        <p14:creationId xmlns:p14="http://schemas.microsoft.com/office/powerpoint/2010/main" val="284342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aren’t subjects older than 65 included?  Why aren’t males included?  Access to the internet with email excludes those with potential socioeconomic issues. </a:t>
            </a:r>
          </a:p>
        </p:txBody>
      </p:sp>
      <p:sp>
        <p:nvSpPr>
          <p:cNvPr id="4" name="Slide Number Placeholder 3"/>
          <p:cNvSpPr>
            <a:spLocks noGrp="1"/>
          </p:cNvSpPr>
          <p:nvPr>
            <p:ph type="sldNum" sz="quarter" idx="5"/>
          </p:nvPr>
        </p:nvSpPr>
        <p:spPr/>
        <p:txBody>
          <a:bodyPr/>
          <a:lstStyle/>
          <a:p>
            <a:fld id="{34441055-2B31-46E9-AFCE-413251C50D9E}" type="slidenum">
              <a:rPr lang="en-US" smtClean="0"/>
              <a:t>26</a:t>
            </a:fld>
            <a:endParaRPr lang="en-US"/>
          </a:p>
        </p:txBody>
      </p:sp>
    </p:spTree>
    <p:extLst>
      <p:ext uri="{BB962C8B-B14F-4D97-AF65-F5344CB8AC3E}">
        <p14:creationId xmlns:p14="http://schemas.microsoft.com/office/powerpoint/2010/main" val="1502643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27</a:t>
            </a:fld>
            <a:endParaRPr lang="en-US"/>
          </a:p>
        </p:txBody>
      </p:sp>
    </p:spTree>
    <p:extLst>
      <p:ext uri="{BB962C8B-B14F-4D97-AF65-F5344CB8AC3E}">
        <p14:creationId xmlns:p14="http://schemas.microsoft.com/office/powerpoint/2010/main" val="295132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28</a:t>
            </a:fld>
            <a:endParaRPr lang="en-US"/>
          </a:p>
        </p:txBody>
      </p:sp>
    </p:spTree>
    <p:extLst>
      <p:ext uri="{BB962C8B-B14F-4D97-AF65-F5344CB8AC3E}">
        <p14:creationId xmlns:p14="http://schemas.microsoft.com/office/powerpoint/2010/main" val="1038953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29</a:t>
            </a:fld>
            <a:endParaRPr lang="en-US"/>
          </a:p>
        </p:txBody>
      </p:sp>
    </p:spTree>
    <p:extLst>
      <p:ext uri="{BB962C8B-B14F-4D97-AF65-F5344CB8AC3E}">
        <p14:creationId xmlns:p14="http://schemas.microsoft.com/office/powerpoint/2010/main" val="29375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dirty="0"/>
              <a:t>Here are the worksheets that you need to complete for this session. I hope you are working ahead because the lectures will be more meaningful if you do.  And I want to emphasize again that you will not be able to pass the certification exam by only listening to the sessions. You will need to use the study guide at the TN-CTSI website. The guide is lengthy, very lengthy, but is gives you the resources, worksheets, and an opportunity to view previous videos on the subjects that we cover in this series.  However, the sessions focus more on regulatory information that you will need to pass your test.  So that being said, let’s move forward. </a:t>
            </a:r>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3</a:t>
            </a:fld>
            <a:endParaRPr lang="en-US"/>
          </a:p>
        </p:txBody>
      </p:sp>
    </p:spTree>
    <p:extLst>
      <p:ext uri="{BB962C8B-B14F-4D97-AF65-F5344CB8AC3E}">
        <p14:creationId xmlns:p14="http://schemas.microsoft.com/office/powerpoint/2010/main" val="756892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misconception.  </a:t>
            </a:r>
          </a:p>
        </p:txBody>
      </p:sp>
      <p:sp>
        <p:nvSpPr>
          <p:cNvPr id="4" name="Slide Number Placeholder 3"/>
          <p:cNvSpPr>
            <a:spLocks noGrp="1"/>
          </p:cNvSpPr>
          <p:nvPr>
            <p:ph type="sldNum" sz="quarter" idx="5"/>
          </p:nvPr>
        </p:nvSpPr>
        <p:spPr/>
        <p:txBody>
          <a:bodyPr/>
          <a:lstStyle/>
          <a:p>
            <a:fld id="{34441055-2B31-46E9-AFCE-413251C50D9E}" type="slidenum">
              <a:rPr lang="en-US" smtClean="0"/>
              <a:t>30</a:t>
            </a:fld>
            <a:endParaRPr lang="en-US"/>
          </a:p>
        </p:txBody>
      </p:sp>
    </p:spTree>
    <p:extLst>
      <p:ext uri="{BB962C8B-B14F-4D97-AF65-F5344CB8AC3E}">
        <p14:creationId xmlns:p14="http://schemas.microsoft.com/office/powerpoint/2010/main" val="4180117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31</a:t>
            </a:fld>
            <a:endParaRPr lang="en-US"/>
          </a:p>
        </p:txBody>
      </p:sp>
    </p:spTree>
    <p:extLst>
      <p:ext uri="{BB962C8B-B14F-4D97-AF65-F5344CB8AC3E}">
        <p14:creationId xmlns:p14="http://schemas.microsoft.com/office/powerpoint/2010/main" val="1135130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32</a:t>
            </a:fld>
            <a:endParaRPr lang="en-US"/>
          </a:p>
        </p:txBody>
      </p:sp>
    </p:spTree>
    <p:extLst>
      <p:ext uri="{BB962C8B-B14F-4D97-AF65-F5344CB8AC3E}">
        <p14:creationId xmlns:p14="http://schemas.microsoft.com/office/powerpoint/2010/main" val="716794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The federal regulations and guidance states that peer to peer methods of recruitment such as letters sent to colleagues do not have to have IRB review. </a:t>
            </a:r>
          </a:p>
        </p:txBody>
      </p:sp>
      <p:sp>
        <p:nvSpPr>
          <p:cNvPr id="4" name="Slide Number Placeholder 3"/>
          <p:cNvSpPr>
            <a:spLocks noGrp="1"/>
          </p:cNvSpPr>
          <p:nvPr>
            <p:ph type="sldNum" sz="quarter" idx="5"/>
          </p:nvPr>
        </p:nvSpPr>
        <p:spPr/>
        <p:txBody>
          <a:bodyPr/>
          <a:lstStyle/>
          <a:p>
            <a:fld id="{34441055-2B31-46E9-AFCE-413251C50D9E}" type="slidenum">
              <a:rPr lang="en-US" smtClean="0"/>
              <a:t>33</a:t>
            </a:fld>
            <a:endParaRPr lang="en-US"/>
          </a:p>
        </p:txBody>
      </p:sp>
    </p:spTree>
    <p:extLst>
      <p:ext uri="{BB962C8B-B14F-4D97-AF65-F5344CB8AC3E}">
        <p14:creationId xmlns:p14="http://schemas.microsoft.com/office/powerpoint/2010/main" val="2762424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topics now and discuss 21 CFR 11 which is electronic records and signatures. </a:t>
            </a:r>
          </a:p>
        </p:txBody>
      </p:sp>
      <p:sp>
        <p:nvSpPr>
          <p:cNvPr id="4" name="Slide Number Placeholder 3"/>
          <p:cNvSpPr>
            <a:spLocks noGrp="1"/>
          </p:cNvSpPr>
          <p:nvPr>
            <p:ph type="sldNum" sz="quarter" idx="5"/>
          </p:nvPr>
        </p:nvSpPr>
        <p:spPr/>
        <p:txBody>
          <a:bodyPr/>
          <a:lstStyle/>
          <a:p>
            <a:fld id="{34441055-2B31-46E9-AFCE-413251C50D9E}" type="slidenum">
              <a:rPr lang="en-US" smtClean="0"/>
              <a:t>34</a:t>
            </a:fld>
            <a:endParaRPr lang="en-US"/>
          </a:p>
        </p:txBody>
      </p:sp>
    </p:spTree>
    <p:extLst>
      <p:ext uri="{BB962C8B-B14F-4D97-AF65-F5344CB8AC3E}">
        <p14:creationId xmlns:p14="http://schemas.microsoft.com/office/powerpoint/2010/main" val="204948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634" indent="-289024">
              <a:spcAft>
                <a:spcPts val="809"/>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This part applies to records in electronic form that are created, modified, maintained, archived, retrieved, or transmitted, under any records requirements set forth in FDA regulations. </a:t>
            </a:r>
          </a:p>
          <a:p>
            <a:pPr marL="404634" indent="-289024">
              <a:spcAft>
                <a:spcPts val="809"/>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This part also applies to electronic records submitted to the agency under requirements of the Federal Food, Drug, and Cosmetic Act and the Public Health Service Act, even if such records are not specifically identified in FDA regulations. </a:t>
            </a:r>
          </a:p>
          <a:p>
            <a:pPr marL="404634" indent="-289024">
              <a:spcAft>
                <a:spcPts val="809"/>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However, this part does not apply to paper records that are, or have been, transmitted by electronic means.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35</a:t>
            </a:fld>
            <a:endParaRPr lang="en-US"/>
          </a:p>
        </p:txBody>
      </p:sp>
    </p:spTree>
    <p:extLst>
      <p:ext uri="{BB962C8B-B14F-4D97-AF65-F5344CB8AC3E}">
        <p14:creationId xmlns:p14="http://schemas.microsoft.com/office/powerpoint/2010/main" val="1179962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Let’s take a look at the regulation. </a:t>
            </a:r>
          </a:p>
        </p:txBody>
      </p:sp>
      <p:sp>
        <p:nvSpPr>
          <p:cNvPr id="4" name="Slide Number Placeholder 3"/>
          <p:cNvSpPr>
            <a:spLocks noGrp="1"/>
          </p:cNvSpPr>
          <p:nvPr>
            <p:ph type="sldNum" sz="quarter" idx="5"/>
          </p:nvPr>
        </p:nvSpPr>
        <p:spPr/>
        <p:txBody>
          <a:bodyPr/>
          <a:lstStyle/>
          <a:p>
            <a:fld id="{34441055-2B31-46E9-AFCE-413251C50D9E}" type="slidenum">
              <a:rPr lang="en-US" smtClean="0"/>
              <a:t>36</a:t>
            </a:fld>
            <a:endParaRPr lang="en-US"/>
          </a:p>
        </p:txBody>
      </p:sp>
    </p:spTree>
    <p:extLst>
      <p:ext uri="{BB962C8B-B14F-4D97-AF65-F5344CB8AC3E}">
        <p14:creationId xmlns:p14="http://schemas.microsoft.com/office/powerpoint/2010/main" val="1359223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37</a:t>
            </a:fld>
            <a:endParaRPr lang="en-US"/>
          </a:p>
        </p:txBody>
      </p:sp>
    </p:spTree>
    <p:extLst>
      <p:ext uri="{BB962C8B-B14F-4D97-AF65-F5344CB8AC3E}">
        <p14:creationId xmlns:p14="http://schemas.microsoft.com/office/powerpoint/2010/main" val="234093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38</a:t>
            </a:fld>
            <a:endParaRPr lang="en-US"/>
          </a:p>
        </p:txBody>
      </p:sp>
    </p:spTree>
    <p:extLst>
      <p:ext uri="{BB962C8B-B14F-4D97-AF65-F5344CB8AC3E}">
        <p14:creationId xmlns:p14="http://schemas.microsoft.com/office/powerpoint/2010/main" val="1331921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39</a:t>
            </a:fld>
            <a:endParaRPr lang="en-US"/>
          </a:p>
        </p:txBody>
      </p:sp>
    </p:spTree>
    <p:extLst>
      <p:ext uri="{BB962C8B-B14F-4D97-AF65-F5344CB8AC3E}">
        <p14:creationId xmlns:p14="http://schemas.microsoft.com/office/powerpoint/2010/main" val="117950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topic for today’s session is recruiting study subjects. </a:t>
            </a:r>
          </a:p>
        </p:txBody>
      </p:sp>
      <p:sp>
        <p:nvSpPr>
          <p:cNvPr id="4" name="Slide Number Placeholder 3"/>
          <p:cNvSpPr>
            <a:spLocks noGrp="1"/>
          </p:cNvSpPr>
          <p:nvPr>
            <p:ph type="sldNum" sz="quarter" idx="5"/>
          </p:nvPr>
        </p:nvSpPr>
        <p:spPr/>
        <p:txBody>
          <a:bodyPr/>
          <a:lstStyle/>
          <a:p>
            <a:fld id="{34441055-2B31-46E9-AFCE-413251C50D9E}" type="slidenum">
              <a:rPr lang="en-US" smtClean="0"/>
              <a:t>4</a:t>
            </a:fld>
            <a:endParaRPr lang="en-US"/>
          </a:p>
        </p:txBody>
      </p:sp>
    </p:spTree>
    <p:extLst>
      <p:ext uri="{BB962C8B-B14F-4D97-AF65-F5344CB8AC3E}">
        <p14:creationId xmlns:p14="http://schemas.microsoft.com/office/powerpoint/2010/main" val="211507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40</a:t>
            </a:fld>
            <a:endParaRPr lang="en-US"/>
          </a:p>
        </p:txBody>
      </p:sp>
    </p:spTree>
    <p:extLst>
      <p:ext uri="{BB962C8B-B14F-4D97-AF65-F5344CB8AC3E}">
        <p14:creationId xmlns:p14="http://schemas.microsoft.com/office/powerpoint/2010/main" val="3195935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some items about electronic signatures.  And generally,  I want you to be familiar with these concepts.  I don’t think SOCRA or ACRP wants you to be an Information Technology expert.  But, know that some grants want to know the details of your secure electronic systems. </a:t>
            </a:r>
          </a:p>
        </p:txBody>
      </p:sp>
      <p:sp>
        <p:nvSpPr>
          <p:cNvPr id="4" name="Slide Number Placeholder 3"/>
          <p:cNvSpPr>
            <a:spLocks noGrp="1"/>
          </p:cNvSpPr>
          <p:nvPr>
            <p:ph type="sldNum" sz="quarter" idx="5"/>
          </p:nvPr>
        </p:nvSpPr>
        <p:spPr/>
        <p:txBody>
          <a:bodyPr/>
          <a:lstStyle/>
          <a:p>
            <a:fld id="{34441055-2B31-46E9-AFCE-413251C50D9E}" type="slidenum">
              <a:rPr lang="en-US" smtClean="0"/>
              <a:t>41</a:t>
            </a:fld>
            <a:endParaRPr lang="en-US"/>
          </a:p>
        </p:txBody>
      </p:sp>
    </p:spTree>
    <p:extLst>
      <p:ext uri="{BB962C8B-B14F-4D97-AF65-F5344CB8AC3E}">
        <p14:creationId xmlns:p14="http://schemas.microsoft.com/office/powerpoint/2010/main" val="3299838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42</a:t>
            </a:fld>
            <a:endParaRPr lang="en-US"/>
          </a:p>
        </p:txBody>
      </p:sp>
    </p:spTree>
    <p:extLst>
      <p:ext uri="{BB962C8B-B14F-4D97-AF65-F5344CB8AC3E}">
        <p14:creationId xmlns:p14="http://schemas.microsoft.com/office/powerpoint/2010/main" val="1148858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43</a:t>
            </a:fld>
            <a:endParaRPr lang="en-US"/>
          </a:p>
        </p:txBody>
      </p:sp>
    </p:spTree>
    <p:extLst>
      <p:ext uri="{BB962C8B-B14F-4D97-AF65-F5344CB8AC3E}">
        <p14:creationId xmlns:p14="http://schemas.microsoft.com/office/powerpoint/2010/main" val="1334064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44</a:t>
            </a:fld>
            <a:endParaRPr lang="en-US"/>
          </a:p>
        </p:txBody>
      </p:sp>
    </p:spTree>
    <p:extLst>
      <p:ext uri="{BB962C8B-B14F-4D97-AF65-F5344CB8AC3E}">
        <p14:creationId xmlns:p14="http://schemas.microsoft.com/office/powerpoint/2010/main" val="1807390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45</a:t>
            </a:fld>
            <a:endParaRPr lang="en-US"/>
          </a:p>
        </p:txBody>
      </p:sp>
    </p:spTree>
    <p:extLst>
      <p:ext uri="{BB962C8B-B14F-4D97-AF65-F5344CB8AC3E}">
        <p14:creationId xmlns:p14="http://schemas.microsoft.com/office/powerpoint/2010/main" val="931205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46</a:t>
            </a:fld>
            <a:endParaRPr lang="en-US"/>
          </a:p>
        </p:txBody>
      </p:sp>
    </p:spTree>
    <p:extLst>
      <p:ext uri="{BB962C8B-B14F-4D97-AF65-F5344CB8AC3E}">
        <p14:creationId xmlns:p14="http://schemas.microsoft.com/office/powerpoint/2010/main" val="2041796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topic we will talk about today is HIPAA in Research.  Remember HIPAA stands for the Health Insurance  Portability and Accountability Act.</a:t>
            </a:r>
          </a:p>
        </p:txBody>
      </p:sp>
      <p:sp>
        <p:nvSpPr>
          <p:cNvPr id="4" name="Slide Number Placeholder 3"/>
          <p:cNvSpPr>
            <a:spLocks noGrp="1"/>
          </p:cNvSpPr>
          <p:nvPr>
            <p:ph type="sldNum" sz="quarter" idx="5"/>
          </p:nvPr>
        </p:nvSpPr>
        <p:spPr/>
        <p:txBody>
          <a:bodyPr/>
          <a:lstStyle/>
          <a:p>
            <a:fld id="{34441055-2B31-46E9-AFCE-413251C50D9E}" type="slidenum">
              <a:rPr lang="en-US" smtClean="0"/>
              <a:t>47</a:t>
            </a:fld>
            <a:endParaRPr lang="en-US"/>
          </a:p>
        </p:txBody>
      </p:sp>
    </p:spTree>
    <p:extLst>
      <p:ext uri="{BB962C8B-B14F-4D97-AF65-F5344CB8AC3E}">
        <p14:creationId xmlns:p14="http://schemas.microsoft.com/office/powerpoint/2010/main" val="2146160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48</a:t>
            </a:fld>
            <a:endParaRPr lang="en-US"/>
          </a:p>
        </p:txBody>
      </p:sp>
    </p:spTree>
    <p:extLst>
      <p:ext uri="{BB962C8B-B14F-4D97-AF65-F5344CB8AC3E}">
        <p14:creationId xmlns:p14="http://schemas.microsoft.com/office/powerpoint/2010/main" val="4212917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all heard about HIPAA over and over again and most of you are required to update their training annually.  So, Let’s review the definition for Protected Health Information. </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49</a:t>
            </a:fld>
            <a:endParaRPr lang="en-US"/>
          </a:p>
        </p:txBody>
      </p:sp>
    </p:spTree>
    <p:extLst>
      <p:ext uri="{BB962C8B-B14F-4D97-AF65-F5344CB8AC3E}">
        <p14:creationId xmlns:p14="http://schemas.microsoft.com/office/powerpoint/2010/main" val="204511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clinical research recruitment. </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5</a:t>
            </a:fld>
            <a:endParaRPr lang="en-US"/>
          </a:p>
        </p:txBody>
      </p:sp>
    </p:spTree>
    <p:extLst>
      <p:ext uri="{BB962C8B-B14F-4D97-AF65-F5344CB8AC3E}">
        <p14:creationId xmlns:p14="http://schemas.microsoft.com/office/powerpoint/2010/main" val="1530893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clinical research staff, we use PHI regularly in our research. </a:t>
            </a:r>
          </a:p>
          <a:p>
            <a:endParaRPr lang="en-US" dirty="0"/>
          </a:p>
          <a:p>
            <a:r>
              <a:rPr lang="en-US" dirty="0"/>
              <a:t>Read the slide.   </a:t>
            </a:r>
          </a:p>
          <a:p>
            <a:endParaRPr lang="en-US" dirty="0"/>
          </a:p>
          <a:p>
            <a:r>
              <a:rPr lang="en-US" dirty="0"/>
              <a:t>We also may have a study that strictly gathers data retrospectively from past medical records.  That may be the study itself,  such as, defining and studying  the events that lead up to chronic renal disease. An investigator may want to review 500 records and retrieve that data for his or her research so that entire body of data or the medical record would be used as the basis of the research study.   Another important point is as we gather data and send it in to the sponsor or other collaborators, we must assure our subjects that their PHI will be protected.  Lastly, when we release data to a subject’s provider from our research studies, we must first ask subjects’ permission to do so. </a:t>
            </a:r>
          </a:p>
        </p:txBody>
      </p:sp>
      <p:sp>
        <p:nvSpPr>
          <p:cNvPr id="4" name="Slide Number Placeholder 3"/>
          <p:cNvSpPr>
            <a:spLocks noGrp="1"/>
          </p:cNvSpPr>
          <p:nvPr>
            <p:ph type="sldNum" sz="quarter" idx="5"/>
          </p:nvPr>
        </p:nvSpPr>
        <p:spPr/>
        <p:txBody>
          <a:bodyPr/>
          <a:lstStyle/>
          <a:p>
            <a:fld id="{34441055-2B31-46E9-AFCE-413251C50D9E}" type="slidenum">
              <a:rPr lang="en-US" smtClean="0"/>
              <a:t>50</a:t>
            </a:fld>
            <a:endParaRPr lang="en-US"/>
          </a:p>
        </p:txBody>
      </p:sp>
    </p:spTree>
    <p:extLst>
      <p:ext uri="{BB962C8B-B14F-4D97-AF65-F5344CB8AC3E}">
        <p14:creationId xmlns:p14="http://schemas.microsoft.com/office/powerpoint/2010/main" val="19282401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buFont typeface="Wingdings" panose="05000000000000000000" pitchFamily="2" charset="2"/>
              <a:buChar char="§"/>
            </a:pPr>
            <a:endParaRPr lang="en-US" dirty="0">
              <a:latin typeface="Arial Black" panose="020B0A04020102020204" pitchFamily="34" charset="0"/>
              <a:ea typeface="Times New Roman" panose="02020603050405020304" pitchFamily="18" charset="0"/>
              <a:cs typeface="Calibri" panose="020F0502020204030204" pitchFamily="34" charset="0"/>
            </a:endParaRPr>
          </a:p>
          <a:p>
            <a:pPr fontAlgn="base">
              <a:lnSpc>
                <a:spcPct val="90000"/>
              </a:lnSpc>
            </a:pPr>
            <a:r>
              <a:rPr lang="en-US" dirty="0">
                <a:latin typeface="Arial Black" panose="020B0A04020102020204" pitchFamily="34" charset="0"/>
                <a:ea typeface="Times New Roman" panose="02020603050405020304" pitchFamily="18" charset="0"/>
                <a:cs typeface="Calibri" panose="020F0502020204030204" pitchFamily="34" charset="0"/>
              </a:rPr>
              <a:t>Read the slide.</a:t>
            </a:r>
          </a:p>
          <a:p>
            <a:pPr fontAlgn="base">
              <a:lnSpc>
                <a:spcPct val="90000"/>
              </a:lnSpc>
            </a:pPr>
            <a:endParaRPr lang="en-US" dirty="0">
              <a:latin typeface="Arial Black" panose="020B0A04020102020204" pitchFamily="34" charset="0"/>
              <a:ea typeface="Times New Roman" panose="02020603050405020304" pitchFamily="18" charset="0"/>
              <a:cs typeface="Calibri" panose="020F0502020204030204" pitchFamily="34" charset="0"/>
            </a:endParaRPr>
          </a:p>
          <a:p>
            <a:pPr fontAlgn="base">
              <a:lnSpc>
                <a:spcPct val="90000"/>
              </a:lnSpc>
              <a:buFont typeface="Wingdings" panose="05000000000000000000" pitchFamily="2" charset="2"/>
              <a:buChar char="§"/>
            </a:pPr>
            <a:r>
              <a:rPr lang="en-US" dirty="0">
                <a:latin typeface="Arial Black" panose="020B0A04020102020204" pitchFamily="34" charset="0"/>
                <a:ea typeface="Times New Roman" panose="02020603050405020304" pitchFamily="18" charset="0"/>
                <a:cs typeface="Calibri" panose="020F0502020204030204" pitchFamily="34" charset="0"/>
              </a:rPr>
              <a:t>The HIPAA authorization form must be written in plain language to ensure it can be easily understood and as a minimum, must contain the following elements:</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Specific and meaningful information, including a description, of the information that will be used or disclosed</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The name (or other specific identification) of the person or class of persons authorized to make the requested use or disclosure</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The name(s) or other specific identification of the person or class of persons to whom information will be disclosed</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A description of the purpose of the requested use or disclosure. In cases where a statement of the purpose is not provided, “at the request of the individual” is sufficient</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A specific time frame for the authorization including an expiration date. In the case of uses and disclosures related to research, “at the end of the study” can be used or ‘none’ in the case of the creation of a research database or research repository</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A date and signature from the individual giving the authorization. If the authorization is being given by an individual’s authorized representative, a description of the person’s authority to act on behalf of the individual must be detailed.</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a:lnSpc>
                <a:spcPct val="90000"/>
              </a:lnSpc>
              <a:spcAft>
                <a:spcPts val="809"/>
              </a:spcAft>
            </a:pPr>
            <a:r>
              <a:rPr lang="en-US" b="1" dirty="0">
                <a:latin typeface="Arial Black" panose="020B0A04020102020204" pitchFamily="34" charset="0"/>
                <a:ea typeface="Calibri" panose="020F0502020204030204" pitchFamily="34" charset="0"/>
                <a:cs typeface="Calibri" panose="020F0502020204030204" pitchFamily="34" charset="0"/>
              </a:rPr>
              <a:t> </a:t>
            </a:r>
            <a:endParaRPr lang="en-US" dirty="0">
              <a:latin typeface="Arial Black" panose="020B0A04020102020204" pitchFamily="34" charset="0"/>
              <a:ea typeface="Calibri" panose="020F0502020204030204" pitchFamily="34" charset="0"/>
              <a:cs typeface="Times New Roman" panose="02020603050405020304" pitchFamily="18" charset="0"/>
            </a:endParaRPr>
          </a:p>
          <a:p>
            <a:r>
              <a:rPr lang="en-US" dirty="0"/>
              <a:t>A HIPAA authorization may be included in a consent form.  That is the way UTHSC handles HIPAA authorizations.  Some organizations will ask a subject to complete a separate HIPAA authorization form. </a:t>
            </a:r>
          </a:p>
        </p:txBody>
      </p:sp>
      <p:sp>
        <p:nvSpPr>
          <p:cNvPr id="4" name="Slide Number Placeholder 3"/>
          <p:cNvSpPr>
            <a:spLocks noGrp="1"/>
          </p:cNvSpPr>
          <p:nvPr>
            <p:ph type="sldNum" sz="quarter" idx="5"/>
          </p:nvPr>
        </p:nvSpPr>
        <p:spPr/>
        <p:txBody>
          <a:bodyPr/>
          <a:lstStyle/>
          <a:p>
            <a:fld id="{34441055-2B31-46E9-AFCE-413251C50D9E}" type="slidenum">
              <a:rPr lang="en-US" smtClean="0"/>
              <a:t>51</a:t>
            </a:fld>
            <a:endParaRPr lang="en-US"/>
          </a:p>
        </p:txBody>
      </p:sp>
    </p:spTree>
    <p:extLst>
      <p:ext uri="{BB962C8B-B14F-4D97-AF65-F5344CB8AC3E}">
        <p14:creationId xmlns:p14="http://schemas.microsoft.com/office/powerpoint/2010/main" val="1213873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privacy vs. </a:t>
            </a:r>
            <a:r>
              <a:rPr lang="en-US" dirty="0" err="1"/>
              <a:t>confidentialityl</a:t>
            </a:r>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52</a:t>
            </a:fld>
            <a:endParaRPr lang="en-US"/>
          </a:p>
        </p:txBody>
      </p:sp>
    </p:spTree>
    <p:extLst>
      <p:ext uri="{BB962C8B-B14F-4D97-AF65-F5344CB8AC3E}">
        <p14:creationId xmlns:p14="http://schemas.microsoft.com/office/powerpoint/2010/main" val="1972236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give you some examples of how we can respect a subject’s privacy in research.</a:t>
            </a:r>
          </a:p>
          <a:p>
            <a:endParaRPr lang="en-US" dirty="0"/>
          </a:p>
          <a:p>
            <a:r>
              <a:rPr lang="en-US" dirty="0"/>
              <a:t>Read the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53</a:t>
            </a:fld>
            <a:endParaRPr lang="en-US"/>
          </a:p>
        </p:txBody>
      </p:sp>
    </p:spTree>
    <p:extLst>
      <p:ext uri="{BB962C8B-B14F-4D97-AF65-F5344CB8AC3E}">
        <p14:creationId xmlns:p14="http://schemas.microsoft.com/office/powerpoint/2010/main" val="3632574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must be aware of methods to keep subject’s information confidential.  Here ae some examples of how that can be done. </a:t>
            </a:r>
          </a:p>
          <a:p>
            <a:r>
              <a:rPr lang="en-US" dirty="0">
                <a:latin typeface="Arial Black" panose="020B0A04020102020204" pitchFamily="34" charset="0"/>
              </a:rPr>
              <a:t>The identifiable private information is necessary for the research.  Here is an example of a study I have reviewed for regulatory compliance.  The scope of the study had to do with speech and language but the PI was asking the subject on a survey, the subject’s drug, alcohol, and criminal history.  I sent back a query to the PI regarding the justification of use of that information and the PI could not substantiate it, therefore, it was removed. </a:t>
            </a:r>
          </a:p>
          <a:p>
            <a:endParaRPr lang="en-US" dirty="0">
              <a:latin typeface="Arial Black" panose="020B0A04020102020204" pitchFamily="34" charset="0"/>
            </a:endParaRPr>
          </a:p>
          <a:p>
            <a:r>
              <a:rPr lang="en-US" dirty="0">
                <a:latin typeface="Arial Black" panose="020B0A04020102020204" pitchFamily="34" charset="0"/>
              </a:rPr>
              <a:t>All study personnel who will have access to identifiable private information/specimens are identified as such in the application.  This is important.  If there is a confidentiality breach of study information or PHI, the organization needs to know who had access to data. </a:t>
            </a:r>
          </a:p>
          <a:p>
            <a:r>
              <a:rPr lang="en-US" dirty="0">
                <a:latin typeface="Arial Black" panose="020B0A04020102020204" pitchFamily="34" charset="0"/>
              </a:rPr>
              <a:t>A plan exists for asking prospective subjects if their identifiable private information obtained for screening purposes can be retained. The sponsor may want that information to determine barriers to recruitment but as researchers, we have to ask permission to keep that information. </a:t>
            </a:r>
          </a:p>
          <a:p>
            <a:endParaRPr lang="en-US" dirty="0">
              <a:latin typeface="Arial Black" panose="020B0A04020102020204" pitchFamily="34" charset="0"/>
            </a:endParaRPr>
          </a:p>
          <a:p>
            <a:r>
              <a:rPr lang="en-US" dirty="0">
                <a:latin typeface="Arial Black" panose="020B0A04020102020204" pitchFamily="34" charset="0"/>
              </a:rPr>
              <a:t>Adequate provisions are made to protect the confidentiality of paper &amp; electronically stored research records. </a:t>
            </a:r>
          </a:p>
          <a:p>
            <a:endParaRPr lang="en-US" dirty="0">
              <a:latin typeface="Arial Black" panose="020B0A04020102020204" pitchFamily="34" charset="0"/>
            </a:endParaRPr>
          </a:p>
          <a:p>
            <a:r>
              <a:rPr lang="en-US" dirty="0">
                <a:latin typeface="Arial Black" panose="020B0A04020102020204" pitchFamily="34" charset="0"/>
              </a:rPr>
              <a:t>Adequate provisions are made for maintaining the confidentiality of identifiable private information electronically transmitted either locally or externally.  So, email will not do if there is not the capability of encryption. </a:t>
            </a:r>
          </a:p>
          <a:p>
            <a:endParaRPr lang="en-US" dirty="0">
              <a:latin typeface="Arial Black" panose="020B0A04020102020204" pitchFamily="34" charset="0"/>
            </a:endParaRPr>
          </a:p>
          <a:p>
            <a:r>
              <a:rPr lang="en-US" dirty="0">
                <a:latin typeface="Arial Black" panose="020B0A04020102020204" pitchFamily="34" charset="0"/>
              </a:rPr>
              <a:t>Adequate provisions are made for maintaining the confidentiality of specimens stored at the local site or transmitted externally. Are they labeled with a study code, barcode or is their name on the specimen which certainly is not a confidential method of storage.</a:t>
            </a:r>
          </a:p>
          <a:p>
            <a:endParaRPr lang="en-US" dirty="0">
              <a:latin typeface="Arial Black" panose="020B0A04020102020204" pitchFamily="34" charset="0"/>
            </a:endParaRPr>
          </a:p>
          <a:p>
            <a:r>
              <a:rPr lang="en-US" dirty="0">
                <a:latin typeface="Arial Black" panose="020B0A04020102020204" pitchFamily="34" charset="0"/>
              </a:rPr>
              <a:t>For repositories: subjects are informed how their data &amp;/or specimens will be protected when distributed to investigators who use the repository. They have that right to know. </a:t>
            </a:r>
          </a:p>
          <a:p>
            <a:endParaRPr lang="en-US" dirty="0">
              <a:latin typeface="Arial Black" panose="020B0A04020102020204" pitchFamily="34" charset="0"/>
            </a:endParaRPr>
          </a:p>
          <a:p>
            <a:r>
              <a:rPr lang="en-US" dirty="0">
                <a:latin typeface="Arial Black" panose="020B0A04020102020204" pitchFamily="34" charset="0"/>
              </a:rPr>
              <a:t>The HIPAA authorization is included in the consent form or a separate authorization is used , unless a HIPAA waiver is approved by the IRB.  A HIPAA waiver would be grant, for example, if an investigator wanted to collect those medical records of 500 patients with kidney disease we talked about earlier.  Why would a waiver be granted?  Because, some of those patients may have moved and could not be found to secure and authorization and some may be deceased. So the only way that study could be conducted to look into those medical records, is for a HIPAA waiver to be granted. </a:t>
            </a:r>
          </a:p>
          <a:p>
            <a:endParaRPr lang="en-US" dirty="0">
              <a:latin typeface="Arial Black" panose="020B0A04020102020204" pitchFamily="34" charset="0"/>
            </a:endParaRPr>
          </a:p>
          <a:p>
            <a:r>
              <a:rPr lang="en-US" dirty="0">
                <a:latin typeface="Arial Black" panose="020B0A04020102020204" pitchFamily="34" charset="0"/>
              </a:rPr>
              <a:t>Subjects are informed regarding whether info about their research participation &amp;/or the results of research procedures will be in their medical record. It is possible that they do not want their primary care provider to know about their participation.  I have seen that happen. </a:t>
            </a:r>
          </a:p>
          <a:p>
            <a:r>
              <a:rPr lang="en-US" dirty="0">
                <a:latin typeface="Arial Black" panose="020B0A04020102020204" pitchFamily="34" charset="0"/>
              </a:rPr>
              <a:t>For genetic research, subjects are informed re: the Genetic Information Nondiscrimination Act protections. </a:t>
            </a:r>
          </a:p>
          <a:p>
            <a:endParaRPr lang="en-US" dirty="0">
              <a:latin typeface="Arial Black" panose="020B0A04020102020204" pitchFamily="34" charset="0"/>
            </a:endParaRPr>
          </a:p>
          <a:p>
            <a:r>
              <a:rPr lang="en-US" dirty="0">
                <a:latin typeface="Arial Black" panose="020B0A04020102020204" pitchFamily="34" charset="0"/>
              </a:rPr>
              <a:t>Subjects won’t be identified in research presentations or publications. </a:t>
            </a:r>
          </a:p>
          <a:p>
            <a:endParaRPr lang="en-US" dirty="0">
              <a:latin typeface="Arial Black" panose="020B0A04020102020204" pitchFamily="34" charset="0"/>
            </a:endParaRPr>
          </a:p>
          <a:p>
            <a:r>
              <a:rPr lang="en-US" dirty="0">
                <a:latin typeface="Arial Black" panose="020B0A04020102020204" pitchFamily="34" charset="0"/>
              </a:rPr>
              <a:t>Federal Certificates of Confidentiality are obtained when appropriate</a:t>
            </a:r>
          </a:p>
          <a:p>
            <a:endParaRPr lang="en-US" sz="1100" dirty="0">
              <a:latin typeface="Arial Black" panose="020B0A04020102020204" pitchFamily="34" charset="0"/>
            </a:endParaRPr>
          </a:p>
          <a:p>
            <a:endParaRPr lang="en-US" dirty="0"/>
          </a:p>
          <a:p>
            <a:r>
              <a:rPr lang="en-US" dirty="0"/>
              <a:t>Certificates of confidentiality will be discussed in a minute.</a:t>
            </a:r>
          </a:p>
        </p:txBody>
      </p:sp>
      <p:sp>
        <p:nvSpPr>
          <p:cNvPr id="4" name="Slide Number Placeholder 3"/>
          <p:cNvSpPr>
            <a:spLocks noGrp="1"/>
          </p:cNvSpPr>
          <p:nvPr>
            <p:ph type="sldNum" sz="quarter" idx="5"/>
          </p:nvPr>
        </p:nvSpPr>
        <p:spPr/>
        <p:txBody>
          <a:bodyPr/>
          <a:lstStyle/>
          <a:p>
            <a:fld id="{34441055-2B31-46E9-AFCE-413251C50D9E}" type="slidenum">
              <a:rPr lang="en-US" smtClean="0"/>
              <a:t>54</a:t>
            </a:fld>
            <a:endParaRPr lang="en-US"/>
          </a:p>
        </p:txBody>
      </p:sp>
    </p:spTree>
    <p:extLst>
      <p:ext uri="{BB962C8B-B14F-4D97-AF65-F5344CB8AC3E}">
        <p14:creationId xmlns:p14="http://schemas.microsoft.com/office/powerpoint/2010/main" val="828983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regulations regarding the grant of a HIPAA waiver. Read the slide. </a:t>
            </a:r>
          </a:p>
          <a:p>
            <a:endParaRPr lang="en-US" dirty="0"/>
          </a:p>
          <a:p>
            <a:r>
              <a:rPr lang="en-US" dirty="0"/>
              <a:t>An example of when a HIPAA waiver is needed would be a study looking back at the medical records of patients. </a:t>
            </a:r>
          </a:p>
        </p:txBody>
      </p:sp>
      <p:sp>
        <p:nvSpPr>
          <p:cNvPr id="4" name="Slide Number Placeholder 3"/>
          <p:cNvSpPr>
            <a:spLocks noGrp="1"/>
          </p:cNvSpPr>
          <p:nvPr>
            <p:ph type="sldNum" sz="quarter" idx="5"/>
          </p:nvPr>
        </p:nvSpPr>
        <p:spPr/>
        <p:txBody>
          <a:bodyPr/>
          <a:lstStyle/>
          <a:p>
            <a:fld id="{34441055-2B31-46E9-AFCE-413251C50D9E}" type="slidenum">
              <a:rPr lang="en-US" smtClean="0"/>
              <a:t>55</a:t>
            </a:fld>
            <a:endParaRPr lang="en-US"/>
          </a:p>
        </p:txBody>
      </p:sp>
    </p:spTree>
    <p:extLst>
      <p:ext uri="{BB962C8B-B14F-4D97-AF65-F5344CB8AC3E}">
        <p14:creationId xmlns:p14="http://schemas.microsoft.com/office/powerpoint/2010/main" val="293935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Certificates of Confidentiality.  If you had a study which collected very sensitive information such as criminal records, drug or other substance abuse, and /or sexual orientation / preference.  Subjects may not want to </a:t>
            </a:r>
            <a:r>
              <a:rPr lang="en-US" dirty="0" err="1"/>
              <a:t>participatein</a:t>
            </a:r>
            <a:r>
              <a:rPr lang="en-US" dirty="0"/>
              <a:t> that study  because of fear of disclosing this information and loss of confidentiality.  A certificate of confidentiality protects that information.  Read the bottom part of the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56</a:t>
            </a:fld>
            <a:endParaRPr lang="en-US"/>
          </a:p>
        </p:txBody>
      </p:sp>
    </p:spTree>
    <p:extLst>
      <p:ext uri="{BB962C8B-B14F-4D97-AF65-F5344CB8AC3E}">
        <p14:creationId xmlns:p14="http://schemas.microsoft.com/office/powerpoint/2010/main" val="3953468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Certificates of confidentiality do not prohibit voluntary disclosures of confidential information by the subject. </a:t>
            </a:r>
          </a:p>
        </p:txBody>
      </p:sp>
      <p:sp>
        <p:nvSpPr>
          <p:cNvPr id="4" name="Slide Number Placeholder 3"/>
          <p:cNvSpPr>
            <a:spLocks noGrp="1"/>
          </p:cNvSpPr>
          <p:nvPr>
            <p:ph type="sldNum" sz="quarter" idx="5"/>
          </p:nvPr>
        </p:nvSpPr>
        <p:spPr/>
        <p:txBody>
          <a:bodyPr/>
          <a:lstStyle/>
          <a:p>
            <a:fld id="{34441055-2B31-46E9-AFCE-413251C50D9E}" type="slidenum">
              <a:rPr lang="en-US" smtClean="0"/>
              <a:t>57</a:t>
            </a:fld>
            <a:endParaRPr lang="en-US"/>
          </a:p>
        </p:txBody>
      </p:sp>
    </p:spTree>
    <p:extLst>
      <p:ext uri="{BB962C8B-B14F-4D97-AF65-F5344CB8AC3E}">
        <p14:creationId xmlns:p14="http://schemas.microsoft.com/office/powerpoint/2010/main" val="3853836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58</a:t>
            </a:fld>
            <a:endParaRPr lang="en-US"/>
          </a:p>
        </p:txBody>
      </p:sp>
    </p:spTree>
    <p:extLst>
      <p:ext uri="{BB962C8B-B14F-4D97-AF65-F5344CB8AC3E}">
        <p14:creationId xmlns:p14="http://schemas.microsoft.com/office/powerpoint/2010/main" val="1876885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59</a:t>
            </a:fld>
            <a:endParaRPr lang="en-US"/>
          </a:p>
        </p:txBody>
      </p:sp>
    </p:spTree>
    <p:extLst>
      <p:ext uri="{BB962C8B-B14F-4D97-AF65-F5344CB8AC3E}">
        <p14:creationId xmlns:p14="http://schemas.microsoft.com/office/powerpoint/2010/main" val="17909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critical issues regarding subject enrollment.  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6</a:t>
            </a:fld>
            <a:endParaRPr lang="en-US"/>
          </a:p>
        </p:txBody>
      </p:sp>
    </p:spTree>
    <p:extLst>
      <p:ext uri="{BB962C8B-B14F-4D97-AF65-F5344CB8AC3E}">
        <p14:creationId xmlns:p14="http://schemas.microsoft.com/office/powerpoint/2010/main" val="40050555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60</a:t>
            </a:fld>
            <a:endParaRPr lang="en-US"/>
          </a:p>
        </p:txBody>
      </p:sp>
    </p:spTree>
    <p:extLst>
      <p:ext uri="{BB962C8B-B14F-4D97-AF65-F5344CB8AC3E}">
        <p14:creationId xmlns:p14="http://schemas.microsoft.com/office/powerpoint/2010/main" val="1670165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61</a:t>
            </a:fld>
            <a:endParaRPr lang="en-US"/>
          </a:p>
        </p:txBody>
      </p:sp>
    </p:spTree>
    <p:extLst>
      <p:ext uri="{BB962C8B-B14F-4D97-AF65-F5344CB8AC3E}">
        <p14:creationId xmlns:p14="http://schemas.microsoft.com/office/powerpoint/2010/main" val="26405491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62</a:t>
            </a:fld>
            <a:endParaRPr lang="en-US"/>
          </a:p>
        </p:txBody>
      </p:sp>
    </p:spTree>
    <p:extLst>
      <p:ext uri="{BB962C8B-B14F-4D97-AF65-F5344CB8AC3E}">
        <p14:creationId xmlns:p14="http://schemas.microsoft.com/office/powerpoint/2010/main" val="26506489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63</a:t>
            </a:fld>
            <a:endParaRPr lang="en-US"/>
          </a:p>
        </p:txBody>
      </p:sp>
    </p:spTree>
    <p:extLst>
      <p:ext uri="{BB962C8B-B14F-4D97-AF65-F5344CB8AC3E}">
        <p14:creationId xmlns:p14="http://schemas.microsoft.com/office/powerpoint/2010/main" val="10909264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64</a:t>
            </a:fld>
            <a:endParaRPr lang="en-US"/>
          </a:p>
        </p:txBody>
      </p:sp>
    </p:spTree>
    <p:extLst>
      <p:ext uri="{BB962C8B-B14F-4D97-AF65-F5344CB8AC3E}">
        <p14:creationId xmlns:p14="http://schemas.microsoft.com/office/powerpoint/2010/main" val="2578691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65</a:t>
            </a:fld>
            <a:endParaRPr lang="en-US"/>
          </a:p>
        </p:txBody>
      </p:sp>
    </p:spTree>
    <p:extLst>
      <p:ext uri="{BB962C8B-B14F-4D97-AF65-F5344CB8AC3E}">
        <p14:creationId xmlns:p14="http://schemas.microsoft.com/office/powerpoint/2010/main" val="21992985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66</a:t>
            </a:fld>
            <a:endParaRPr lang="en-US"/>
          </a:p>
        </p:txBody>
      </p:sp>
    </p:spTree>
    <p:extLst>
      <p:ext uri="{BB962C8B-B14F-4D97-AF65-F5344CB8AC3E}">
        <p14:creationId xmlns:p14="http://schemas.microsoft.com/office/powerpoint/2010/main" val="22594350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67</a:t>
            </a:fld>
            <a:endParaRPr lang="en-US"/>
          </a:p>
        </p:txBody>
      </p:sp>
    </p:spTree>
    <p:extLst>
      <p:ext uri="{BB962C8B-B14F-4D97-AF65-F5344CB8AC3E}">
        <p14:creationId xmlns:p14="http://schemas.microsoft.com/office/powerpoint/2010/main" val="23163166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session will be this Thursday and we will discuss Safety and Compliance Reporting.</a:t>
            </a:r>
          </a:p>
        </p:txBody>
      </p:sp>
      <p:sp>
        <p:nvSpPr>
          <p:cNvPr id="4" name="Slide Number Placeholder 3"/>
          <p:cNvSpPr>
            <a:spLocks noGrp="1"/>
          </p:cNvSpPr>
          <p:nvPr>
            <p:ph type="sldNum" sz="quarter" idx="5"/>
          </p:nvPr>
        </p:nvSpPr>
        <p:spPr/>
        <p:txBody>
          <a:bodyPr/>
          <a:lstStyle/>
          <a:p>
            <a:fld id="{34441055-2B31-46E9-AFCE-413251C50D9E}" type="slidenum">
              <a:rPr lang="en-US" smtClean="0"/>
              <a:t>68</a:t>
            </a:fld>
            <a:endParaRPr lang="en-US"/>
          </a:p>
        </p:txBody>
      </p:sp>
    </p:spTree>
    <p:extLst>
      <p:ext uri="{BB962C8B-B14F-4D97-AF65-F5344CB8AC3E}">
        <p14:creationId xmlns:p14="http://schemas.microsoft.com/office/powerpoint/2010/main" val="174665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Derita discussed inclusion and exclusion criteria a few sessions back.  So let’s refresh our memory.  Look at the inclusion criteria for strokes patients to be enrolled in this study. We can say yes, yes, yes, to all of these for a patient or potential subject.  But when we get to the exclusion criteria, there may be very few subjects that have not had any antithrombotic therapy which may limit the inclusion in this study.  And what if you changed the age range to greater than 65---that would further limit your pool of subjects and what if you limited inclusion to subject consent only---no authorized legal representatives to give consent  to participation.  That might further limit your pool of subjects because stroke patients often cannot speak or sign a consent form.  Or they may be unable to comprehend the meaning of participation in a research study.  So you have another barrier to enroll subjects. Let’s even go a step further.  What if you added another inclusion criteria which would be the need to have internet services at the home in order to complete and submit activity of daily living diaries after stroke.  Think about that.  Over 65, no legally authorized representative allow to consent, no internet or lack of access if there was a  low income situation.  Those 3 additional exclusion criteria could reduce the pool of subjects greatly.  So, in summary, when you first look at your recruiting potential, dig deep to realistically look at the real number of subjects after inclusion and exclusion criteria are applied. </a:t>
            </a:r>
          </a:p>
        </p:txBody>
      </p:sp>
      <p:sp>
        <p:nvSpPr>
          <p:cNvPr id="4" name="Slide Number Placeholder 3"/>
          <p:cNvSpPr>
            <a:spLocks noGrp="1"/>
          </p:cNvSpPr>
          <p:nvPr>
            <p:ph type="sldNum" sz="quarter" idx="5"/>
          </p:nvPr>
        </p:nvSpPr>
        <p:spPr/>
        <p:txBody>
          <a:bodyPr/>
          <a:lstStyle/>
          <a:p>
            <a:fld id="{34441055-2B31-46E9-AFCE-413251C50D9E}" type="slidenum">
              <a:rPr lang="en-US" smtClean="0"/>
              <a:t>7</a:t>
            </a:fld>
            <a:endParaRPr lang="en-US"/>
          </a:p>
        </p:txBody>
      </p:sp>
    </p:spTree>
    <p:extLst>
      <p:ext uri="{BB962C8B-B14F-4D97-AF65-F5344CB8AC3E}">
        <p14:creationId xmlns:p14="http://schemas.microsoft.com/office/powerpoint/2010/main" val="349513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dilemmas regarding subject recruitment and enrollment. The use of big data in the form of large electronic data warehouses are becoming increasingly popular and used.  The hospitals in this area are mostly all participating in these data collection warehouses---sometimes subjects are notified---sometimes they are not if they have received a waiver of consent by the overseeing IRB.  But in either situation, it poses problems with privacy and confidentiality. </a:t>
            </a:r>
          </a:p>
          <a:p>
            <a:endParaRPr lang="en-US" dirty="0"/>
          </a:p>
          <a:p>
            <a:pPr defTabSz="924879">
              <a:defRPr/>
            </a:pPr>
            <a:r>
              <a:rPr lang="en-US" dirty="0"/>
              <a:t>Another issue is competitive enrollment.  Study sites compete with one another to enroll subjects. If a site enrolls the most subjects or a targeted goal—they may be selected as a study site.  I have seen the following situation happen numerous times.  A PI may have difficulty getting IRB approval or approval of the institutional contract.  All of that work happens only to find out that they are too late and other sites have beaten them to the draw as far as site selection goes.  How frustrating!  But let’s say they have gotten their IRB and contract approval and then remains the pressure to recruit and enroll, especially if the site gets paid for each enrolled subject. There might be the temptation of undue influence or coercion to enroll subjects in a study.  Undue influence </a:t>
            </a:r>
            <a:r>
              <a:rPr lang="en-US" dirty="0">
                <a:latin typeface="Arial Black" panose="020B0A04020102020204" pitchFamily="34" charset="0"/>
                <a:cs typeface="Times New Roman" panose="02020603050405020304" pitchFamily="18" charset="0"/>
              </a:rPr>
              <a:t>often occurs through an offer of an excessive or inappropriate reward. Coercion is the practice of persuading someone to do something by using force or threats. We will talk about these terms in depth a bit later in this presentation. </a:t>
            </a:r>
          </a:p>
          <a:p>
            <a:pPr defTabSz="924879">
              <a:defRPr/>
            </a:pPr>
            <a:endParaRPr lang="en-US" dirty="0">
              <a:latin typeface="Arial Black" panose="020B0A040201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8</a:t>
            </a:fld>
            <a:endParaRPr lang="en-US"/>
          </a:p>
        </p:txBody>
      </p:sp>
    </p:spTree>
    <p:extLst>
      <p:ext uri="{BB962C8B-B14F-4D97-AF65-F5344CB8AC3E}">
        <p14:creationId xmlns:p14="http://schemas.microsoft.com/office/powerpoint/2010/main" val="392845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9</a:t>
            </a:fld>
            <a:endParaRPr lang="en-US"/>
          </a:p>
        </p:txBody>
      </p:sp>
    </p:spTree>
    <p:extLst>
      <p:ext uri="{BB962C8B-B14F-4D97-AF65-F5344CB8AC3E}">
        <p14:creationId xmlns:p14="http://schemas.microsoft.com/office/powerpoint/2010/main" val="34319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83973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46682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484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218616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664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2063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9816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35850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1125846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2741441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EB0D-FB78-4BC2-9406-5F9997CA95A1}"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3882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642015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97DCC-CA98-4C4D-BCBA-5837E933ABA7}"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9971A-DA87-4E54-9C73-A0E3941C3B9D}" type="slidenum">
              <a:rPr lang="en-US" smtClean="0"/>
              <a:t>‹#›</a:t>
            </a:fld>
            <a:endParaRPr lang="en-US"/>
          </a:p>
        </p:txBody>
      </p:sp>
    </p:spTree>
    <p:extLst>
      <p:ext uri="{BB962C8B-B14F-4D97-AF65-F5344CB8AC3E}">
        <p14:creationId xmlns:p14="http://schemas.microsoft.com/office/powerpoint/2010/main" val="92601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288409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EBA1F4-ADBA-4608-9ADD-230599DCA629}"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78091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EBA1F4-ADBA-4608-9ADD-230599DCA629}"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292014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EBA1F4-ADBA-4608-9ADD-230599DCA629}"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73143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BA1F4-ADBA-4608-9ADD-230599DCA629}"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5148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EBA1F4-ADBA-4608-9ADD-230599DCA629}"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58573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EBA1F4-ADBA-4608-9ADD-230599DCA629}"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84020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EBA1F4-ADBA-4608-9ADD-230599DCA629}" type="datetimeFigureOut">
              <a:rPr lang="en-US" smtClean="0"/>
              <a:t>3/1/2022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B9C9F3-AFBC-4CF0-A544-6F95ECF6DD19}" type="slidenum">
              <a:rPr lang="en-US" smtClean="0"/>
              <a:t>‹#›</a:t>
            </a:fld>
            <a:endParaRPr lang="en-US"/>
          </a:p>
        </p:txBody>
      </p:sp>
    </p:spTree>
    <p:extLst>
      <p:ext uri="{BB962C8B-B14F-4D97-AF65-F5344CB8AC3E}">
        <p14:creationId xmlns:p14="http://schemas.microsoft.com/office/powerpoint/2010/main" val="1250132516"/>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67EB0D-FB78-4BC2-9406-5F9997CA95A1}" type="datetimeFigureOut">
              <a:rPr lang="en-US" smtClean="0"/>
              <a:t>3/1/2022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84970F-5C4A-43DF-99ED-807DEDB6C38A}" type="slidenum">
              <a:rPr lang="en-US" smtClean="0"/>
              <a:t>‹#›</a:t>
            </a:fld>
            <a:endParaRPr lang="en-US"/>
          </a:p>
        </p:txBody>
      </p:sp>
    </p:spTree>
    <p:extLst>
      <p:ext uri="{BB962C8B-B14F-4D97-AF65-F5344CB8AC3E}">
        <p14:creationId xmlns:p14="http://schemas.microsoft.com/office/powerpoint/2010/main" val="450804524"/>
      </p:ext>
    </p:extLst>
  </p:cSld>
  <p:clrMap bg1="lt1" tx1="dk1" bg2="lt2" tx2="dk2" accent1="accent1" accent2="accent2" accent3="accent3" accent4="accent4" accent5="accent5" accent6="accent6" hlink="hlink" folHlink="folHlink"/>
  <p:sldLayoutIdLst>
    <p:sldLayoutId id="2147483677"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A97DCC-CA98-4C4D-BCBA-5837E933ABA7}" type="datetimeFigureOut">
              <a:rPr lang="en-US" smtClean="0"/>
              <a:t>3/1/2022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09971A-DA87-4E54-9C73-A0E3941C3B9D}" type="slidenum">
              <a:rPr lang="en-US" smtClean="0"/>
              <a:t>‹#›</a:t>
            </a:fld>
            <a:endParaRPr lang="en-US"/>
          </a:p>
        </p:txBody>
      </p:sp>
    </p:spTree>
    <p:extLst>
      <p:ext uri="{BB962C8B-B14F-4D97-AF65-F5344CB8AC3E}">
        <p14:creationId xmlns:p14="http://schemas.microsoft.com/office/powerpoint/2010/main" val="558967688"/>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regulatory-information/search-fda-guidance-documents/recruiting-study-subjec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nctsi.uthsc.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3.xml"/><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customXml" Target="../ink/ink4.xml"/><Relationship Id="rId10" Type="http://schemas.openxmlformats.org/officeDocument/2006/relationships/customXml" Target="../ink/ink8.xml"/><Relationship Id="rId4" Type="http://schemas.openxmlformats.org/officeDocument/2006/relationships/image" Target="../media/image28.png"/><Relationship Id="rId9" Type="http://schemas.openxmlformats.org/officeDocument/2006/relationships/customXml" Target="../ink/ink7.xml"/></Relationships>
</file>

<file path=ppt/slides/_rels/slide26.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image" Target="../media/image29.png"/><Relationship Id="rId12"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customXml" Target="../ink/ink15.xml"/><Relationship Id="rId5" Type="http://schemas.openxmlformats.org/officeDocument/2006/relationships/customXml" Target="../ink/ink10.xml"/><Relationship Id="rId10" Type="http://schemas.openxmlformats.org/officeDocument/2006/relationships/customXml" Target="../ink/ink14.xml"/><Relationship Id="rId4" Type="http://schemas.openxmlformats.org/officeDocument/2006/relationships/image" Target="../media/image28.png"/><Relationship Id="rId9" Type="http://schemas.openxmlformats.org/officeDocument/2006/relationships/customXml" Target="../ink/ink13.xml"/></Relationships>
</file>

<file path=ppt/slides/_rels/slide27.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customXml" Target="../ink/ink16.xml"/><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customXml" Target="../ink/ink17.xml"/><Relationship Id="rId10" Type="http://schemas.openxmlformats.org/officeDocument/2006/relationships/customXml" Target="../ink/ink21.xml"/><Relationship Id="rId4" Type="http://schemas.openxmlformats.org/officeDocument/2006/relationships/image" Target="../media/image31.png"/><Relationship Id="rId9" Type="http://schemas.openxmlformats.org/officeDocument/2006/relationships/customXml" Target="../ink/ink20.xml"/></Relationships>
</file>

<file path=ppt/slides/_rels/slide28.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customXml" Target="../ink/ink22.xml"/><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24.xml"/><Relationship Id="rId11" Type="http://schemas.openxmlformats.org/officeDocument/2006/relationships/customXml" Target="../ink/ink28.xml"/><Relationship Id="rId5" Type="http://schemas.openxmlformats.org/officeDocument/2006/relationships/customXml" Target="../ink/ink23.xml"/><Relationship Id="rId10" Type="http://schemas.openxmlformats.org/officeDocument/2006/relationships/customXml" Target="../ink/ink27.xml"/><Relationship Id="rId4" Type="http://schemas.openxmlformats.org/officeDocument/2006/relationships/image" Target="../media/image31.png"/><Relationship Id="rId9" Type="http://schemas.openxmlformats.org/officeDocument/2006/relationships/customXml" Target="../ink/ink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bran@uthsc.edu"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tnctsi.uthsc.edu/training-and-education/seminars-and-workshops/" TargetMode="External"/><Relationship Id="rId4" Type="http://schemas.openxmlformats.org/officeDocument/2006/relationships/hyperlink" Target="mailto:mlynn@uthsc.edu"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29.xml"/><Relationship Id="rId7" Type="http://schemas.openxmlformats.org/officeDocument/2006/relationships/customXml" Target="../ink/ink3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30.xml"/><Relationship Id="rId10" Type="http://schemas.openxmlformats.org/officeDocument/2006/relationships/image" Target="../media/image6.png"/><Relationship Id="rId4" Type="http://schemas.openxmlformats.org/officeDocument/2006/relationships/image" Target="../media/image300.png"/><Relationship Id="rId9" Type="http://schemas.openxmlformats.org/officeDocument/2006/relationships/customXml" Target="../ink/ink32.xml"/></Relationships>
</file>

<file path=ppt/slides/_rels/slide31.xml.rels><?xml version="1.0" encoding="UTF-8" standalone="yes"?>
<Relationships xmlns="http://schemas.openxmlformats.org/package/2006/relationships"><Relationship Id="rId13" Type="http://schemas.openxmlformats.org/officeDocument/2006/relationships/customXml" Target="../ink/ink36.xml"/><Relationship Id="rId3" Type="http://schemas.openxmlformats.org/officeDocument/2006/relationships/customXml" Target="../ink/ink33.xml"/><Relationship Id="rId12"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customXml" Target="../ink/ink34.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ccessdata.fda.gov/scripts/cdrh/cfdocs/cfcfr/CFRSearch.cfm?CFRPart=1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39.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customXml" Target="../ink/ink41.xml"/></Relationships>
</file>

<file path=ppt/slides/_rels/slide48.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0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90.png"/><Relationship Id="rId4" Type="http://schemas.openxmlformats.org/officeDocument/2006/relationships/customXml" Target="../ink/ink44.xml"/></Relationships>
</file>

<file path=ppt/slides/_rels/slide64.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65.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customXml" Target="../ink/ink47.xml"/><Relationship Id="rId4" Type="http://schemas.openxmlformats.org/officeDocument/2006/relationships/image" Target="../media/image40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18.xml"/><Relationship Id="rId4" Type="http://schemas.openxmlformats.org/officeDocument/2006/relationships/image" Target="../media/image47.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9"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322D083B-2364-4D51-91B1-F212B454F8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6310" y="1457435"/>
            <a:ext cx="7003562" cy="3939504"/>
          </a:xfrm>
          <a:prstGeom prst="rect">
            <a:avLst/>
          </a:prstGeom>
        </p:spPr>
      </p:pic>
    </p:spTree>
    <p:extLst>
      <p:ext uri="{BB962C8B-B14F-4D97-AF65-F5344CB8AC3E}">
        <p14:creationId xmlns:p14="http://schemas.microsoft.com/office/powerpoint/2010/main" val="3685380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1A8C9D-CC05-4EAC-972E-A3B521A9E26E}"/>
              </a:ext>
            </a:extLst>
          </p:cNvPr>
          <p:cNvSpPr>
            <a:spLocks noGrp="1"/>
          </p:cNvSpPr>
          <p:nvPr>
            <p:ph type="title"/>
          </p:nvPr>
        </p:nvSpPr>
        <p:spPr>
          <a:xfrm>
            <a:off x="643467" y="816638"/>
            <a:ext cx="3367359" cy="5224724"/>
          </a:xfrm>
        </p:spPr>
        <p:txBody>
          <a:bodyPr anchor="ctr">
            <a:normAutofit/>
          </a:bodyPr>
          <a:lstStyle/>
          <a:p>
            <a:r>
              <a:rPr lang="en-US" dirty="0">
                <a:latin typeface="Arial Black" panose="020B0A04020102020204" pitchFamily="34" charset="0"/>
              </a:rPr>
              <a:t>Regulations and Guidance</a:t>
            </a:r>
            <a:br>
              <a:rPr lang="en-US" dirty="0">
                <a:latin typeface="Arial Black" panose="020B0A04020102020204" pitchFamily="34" charset="0"/>
              </a:rPr>
            </a:br>
            <a:r>
              <a:rPr lang="en-US" dirty="0">
                <a:latin typeface="Arial Black" panose="020B0A04020102020204" pitchFamily="34" charset="0"/>
              </a:rPr>
              <a:t>and Resources for Recruitment</a:t>
            </a:r>
          </a:p>
        </p:txBody>
      </p:sp>
      <p:sp>
        <p:nvSpPr>
          <p:cNvPr id="3" name="Content Placeholder 2">
            <a:extLst>
              <a:ext uri="{FF2B5EF4-FFF2-40B4-BE49-F238E27FC236}">
                <a16:creationId xmlns:a16="http://schemas.microsoft.com/office/drawing/2014/main" id="{B9DA3A66-D41E-4F24-8D5E-F07F2032277D}"/>
              </a:ext>
            </a:extLst>
          </p:cNvPr>
          <p:cNvSpPr>
            <a:spLocks noGrp="1"/>
          </p:cNvSpPr>
          <p:nvPr>
            <p:ph idx="1"/>
          </p:nvPr>
        </p:nvSpPr>
        <p:spPr>
          <a:xfrm>
            <a:off x="4654295" y="811161"/>
            <a:ext cx="5476671" cy="5224724"/>
          </a:xfrm>
        </p:spPr>
        <p:txBody>
          <a:bodyPr anchor="ctr">
            <a:normAutofit/>
          </a:bodyPr>
          <a:lstStyle/>
          <a:p>
            <a:r>
              <a:rPr lang="en-US" dirty="0">
                <a:latin typeface="Arial Black" panose="020B0A04020102020204" pitchFamily="34" charset="0"/>
              </a:rPr>
              <a:t>FDA has an information sheet / guidance titled “Recruiting Study Subjects”, January 1998</a:t>
            </a:r>
          </a:p>
          <a:p>
            <a:pPr marL="339725" indent="0">
              <a:buNone/>
            </a:pPr>
            <a:r>
              <a:rPr lang="en-US" dirty="0">
                <a:solidFill>
                  <a:srgbClr val="0070C0"/>
                </a:solidFill>
                <a:latin typeface="Arial Black" panose="020B0A04020102020204" pitchFamily="34" charset="0"/>
                <a:hlinkClick r:id="rId3">
                  <a:extLst>
                    <a:ext uri="{A12FA001-AC4F-418D-AE19-62706E023703}">
                      <ahyp:hlinkClr xmlns:ahyp="http://schemas.microsoft.com/office/drawing/2018/hyperlinkcolor" val="tx"/>
                    </a:ext>
                  </a:extLst>
                </a:hlinkClick>
              </a:rPr>
              <a:t>Recruiting Study Subjects | FDA</a:t>
            </a:r>
            <a:endParaRPr lang="en-US" dirty="0">
              <a:solidFill>
                <a:srgbClr val="0070C0"/>
              </a:solidFill>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Tools are available on the TN-CTSI as well as a current webinar series on recruitment. For more information </a:t>
            </a:r>
          </a:p>
          <a:p>
            <a:pPr marL="339725" indent="0">
              <a:buNone/>
            </a:pPr>
            <a:r>
              <a:rPr lang="en-US" dirty="0">
                <a:solidFill>
                  <a:srgbClr val="0070C0"/>
                </a:solidFill>
                <a:latin typeface="Arial Black" panose="020B0A04020102020204" pitchFamily="34" charset="0"/>
                <a:hlinkClick r:id="rId4">
                  <a:extLst>
                    <a:ext uri="{A12FA001-AC4F-418D-AE19-62706E023703}">
                      <ahyp:hlinkClr xmlns:ahyp="http://schemas.microsoft.com/office/drawing/2018/hyperlinkcolor" val="tx"/>
                    </a:ext>
                  </a:extLst>
                </a:hlinkClick>
              </a:rPr>
              <a:t>TN-CTSI – Tennessee Clinical and Translational Science Institute (uthsc.edu)</a:t>
            </a:r>
            <a:endParaRPr lang="en-US" dirty="0">
              <a:solidFill>
                <a:srgbClr val="0070C0"/>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31736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77334" y="221227"/>
            <a:ext cx="8596668" cy="929148"/>
          </a:xfrm>
        </p:spPr>
        <p:txBody>
          <a:bodyPr/>
          <a:lstStyle/>
          <a:p>
            <a:r>
              <a:rPr lang="en-US" dirty="0">
                <a:solidFill>
                  <a:schemeClr val="tx1"/>
                </a:solidFill>
                <a:latin typeface="Arial Black" panose="020B0A04020102020204" pitchFamily="34" charset="0"/>
              </a:rPr>
              <a:t>Types of recruitment activities</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677334" y="1150375"/>
            <a:ext cx="8596668" cy="5486398"/>
          </a:xfrm>
        </p:spPr>
        <p:txBody>
          <a:bodyPr>
            <a:normAutofit fontScale="92500" lnSpcReduction="10000"/>
          </a:bodyPr>
          <a:lstStyle/>
          <a:p>
            <a:pPr marL="0" indent="0">
              <a:buNone/>
            </a:pPr>
            <a:endParaRPr lang="en-US" dirty="0"/>
          </a:p>
          <a:p>
            <a:pPr>
              <a:buFont typeface="Wingdings" panose="05000000000000000000" pitchFamily="2" charset="2"/>
              <a:buChar char="q"/>
            </a:pPr>
            <a:r>
              <a:rPr lang="en-US" sz="1900" dirty="0">
                <a:latin typeface="Arial Black" panose="020B0A04020102020204" pitchFamily="34" charset="0"/>
              </a:rPr>
              <a:t>Radio and Television</a:t>
            </a:r>
          </a:p>
          <a:p>
            <a:pPr>
              <a:buFont typeface="Wingdings" panose="05000000000000000000" pitchFamily="2" charset="2"/>
              <a:buChar char="q"/>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Internet advertising, such as, google ads, social media, </a:t>
            </a:r>
            <a:r>
              <a:rPr lang="en-US" sz="1900" dirty="0" err="1">
                <a:latin typeface="Arial Black" panose="020B0A04020102020204" pitchFamily="34" charset="0"/>
              </a:rPr>
              <a:t>facebook</a:t>
            </a:r>
            <a:r>
              <a:rPr lang="en-US" sz="1900" dirty="0">
                <a:latin typeface="Arial Black" panose="020B0A04020102020204" pitchFamily="34" charset="0"/>
              </a:rPr>
              <a:t> interest groups, Twitter, </a:t>
            </a:r>
            <a:r>
              <a:rPr lang="en-US" sz="1900" dirty="0" err="1">
                <a:latin typeface="Arial Black" panose="020B0A04020102020204" pitchFamily="34" charset="0"/>
              </a:rPr>
              <a:t>Youtube</a:t>
            </a:r>
            <a:r>
              <a:rPr lang="en-US" sz="1900" dirty="0">
                <a:latin typeface="Arial Black" panose="020B0A04020102020204" pitchFamily="34" charset="0"/>
              </a:rPr>
              <a:t>, and email</a:t>
            </a:r>
          </a:p>
          <a:p>
            <a:pPr>
              <a:buFont typeface="Wingdings" panose="05000000000000000000" pitchFamily="2" charset="2"/>
              <a:buChar char="q"/>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Newspaper ads, flyers, posters </a:t>
            </a:r>
          </a:p>
          <a:p>
            <a:pPr>
              <a:buFont typeface="Wingdings" panose="05000000000000000000" pitchFamily="2" charset="2"/>
              <a:buChar char="q"/>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Direct mailings:  postcards, letters, brochures</a:t>
            </a:r>
          </a:p>
          <a:p>
            <a:pPr>
              <a:buFont typeface="Wingdings" panose="05000000000000000000" pitchFamily="2" charset="2"/>
              <a:buChar char="q"/>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Generic advertisement of a research program where specific information about a particular research study is not disclosed</a:t>
            </a:r>
          </a:p>
          <a:p>
            <a:pPr marL="0" indent="0">
              <a:buNone/>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Provider to provider referrals such as letters sent from a provider to his / her patient population</a:t>
            </a:r>
          </a:p>
          <a:p>
            <a:pPr marL="0" indent="0">
              <a:buNone/>
            </a:pPr>
            <a:endParaRPr lang="en-US" dirty="0"/>
          </a:p>
        </p:txBody>
      </p:sp>
    </p:spTree>
    <p:extLst>
      <p:ext uri="{BB962C8B-B14F-4D97-AF65-F5344CB8AC3E}">
        <p14:creationId xmlns:p14="http://schemas.microsoft.com/office/powerpoint/2010/main" val="187183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p:txBody>
          <a:bodyPr/>
          <a:lstStyle/>
          <a:p>
            <a:pPr algn="ctr"/>
            <a:r>
              <a:rPr lang="en-US" dirty="0">
                <a:solidFill>
                  <a:schemeClr val="tx1"/>
                </a:solidFill>
                <a:latin typeface="Arial Black" panose="020B0A04020102020204" pitchFamily="34" charset="0"/>
              </a:rPr>
              <a:t>Other Types of recruitment activities</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677334" y="1799302"/>
            <a:ext cx="8596668" cy="5058697"/>
          </a:xfrm>
        </p:spPr>
        <p:txBody>
          <a:bodyPr>
            <a:normAutofit fontScale="92500" lnSpcReduction="20000"/>
          </a:bodyPr>
          <a:lstStyle/>
          <a:p>
            <a:pPr marL="0" indent="0">
              <a:buNone/>
            </a:pPr>
            <a:endParaRPr lang="en-US" dirty="0"/>
          </a:p>
          <a:p>
            <a:pPr>
              <a:buFont typeface="Wingdings" panose="05000000000000000000" pitchFamily="2" charset="2"/>
              <a:buChar char="q"/>
            </a:pPr>
            <a:r>
              <a:rPr lang="en-US" sz="1900" dirty="0">
                <a:latin typeface="Arial Black" panose="020B0A04020102020204" pitchFamily="34" charset="0"/>
              </a:rPr>
              <a:t>Direct recruitment-face to face</a:t>
            </a:r>
          </a:p>
          <a:p>
            <a:pPr marL="0" indent="0">
              <a:buNone/>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Phone recruitment or call centers</a:t>
            </a:r>
          </a:p>
          <a:p>
            <a:pPr marL="0" indent="0">
              <a:buNone/>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Onsite recruitment at health fairs or other events</a:t>
            </a:r>
          </a:p>
          <a:p>
            <a:pPr marL="0" indent="0">
              <a:buNone/>
            </a:pPr>
            <a:r>
              <a:rPr lang="en-US" sz="1900" dirty="0">
                <a:latin typeface="Arial Black" panose="020B0A04020102020204" pitchFamily="34" charset="0"/>
              </a:rPr>
              <a:t> </a:t>
            </a:r>
          </a:p>
          <a:p>
            <a:pPr>
              <a:buFont typeface="Wingdings" panose="05000000000000000000" pitchFamily="2" charset="2"/>
              <a:buChar char="q"/>
            </a:pPr>
            <a:r>
              <a:rPr lang="en-US" sz="1900" dirty="0">
                <a:latin typeface="Arial Black" panose="020B0A04020102020204" pitchFamily="34" charset="0"/>
              </a:rPr>
              <a:t>Word of mouth</a:t>
            </a:r>
          </a:p>
          <a:p>
            <a:pPr marL="0" indent="0">
              <a:buNone/>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Contact with past participants</a:t>
            </a:r>
          </a:p>
          <a:p>
            <a:pPr>
              <a:buFont typeface="Wingdings" panose="05000000000000000000" pitchFamily="2" charset="2"/>
              <a:buChar char="q"/>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Researchmatch.org</a:t>
            </a:r>
          </a:p>
          <a:p>
            <a:pPr>
              <a:buFont typeface="Wingdings" panose="05000000000000000000" pitchFamily="2" charset="2"/>
              <a:buChar char="q"/>
            </a:pPr>
            <a:endParaRPr lang="en-US" sz="1900" dirty="0">
              <a:latin typeface="Arial Black" panose="020B0A04020102020204" pitchFamily="34" charset="0"/>
            </a:endParaRPr>
          </a:p>
          <a:p>
            <a:pPr>
              <a:buFont typeface="Wingdings" panose="05000000000000000000" pitchFamily="2" charset="2"/>
              <a:buChar char="q"/>
            </a:pPr>
            <a:r>
              <a:rPr lang="en-US" sz="1900" dirty="0">
                <a:latin typeface="Arial Black" panose="020B0A04020102020204" pitchFamily="34" charset="0"/>
              </a:rPr>
              <a:t>Clinicaltrials.gov</a:t>
            </a:r>
          </a:p>
          <a:p>
            <a:pPr marL="0" indent="0">
              <a:buNone/>
            </a:pPr>
            <a:endParaRPr lang="en-US" dirty="0"/>
          </a:p>
        </p:txBody>
      </p:sp>
    </p:spTree>
    <p:extLst>
      <p:ext uri="{BB962C8B-B14F-4D97-AF65-F5344CB8AC3E}">
        <p14:creationId xmlns:p14="http://schemas.microsoft.com/office/powerpoint/2010/main" val="208052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7B29-2F52-426E-99E6-260CC5F79DE1}"/>
              </a:ext>
            </a:extLst>
          </p:cNvPr>
          <p:cNvSpPr>
            <a:spLocks noGrp="1"/>
          </p:cNvSpPr>
          <p:nvPr>
            <p:ph type="title"/>
          </p:nvPr>
        </p:nvSpPr>
        <p:spPr/>
        <p:txBody>
          <a:bodyPr>
            <a:normAutofit fontScale="90000"/>
          </a:bodyPr>
          <a:lstStyle/>
          <a:p>
            <a:pPr algn="ctr"/>
            <a:r>
              <a:rPr lang="en-US" dirty="0">
                <a:solidFill>
                  <a:schemeClr val="tx1"/>
                </a:solidFill>
                <a:latin typeface="Arial Black" panose="020B0A04020102020204" pitchFamily="34" charset="0"/>
              </a:rPr>
              <a:t>What activities are not considered to be subject recruitment activities?</a:t>
            </a:r>
          </a:p>
        </p:txBody>
      </p:sp>
      <p:sp>
        <p:nvSpPr>
          <p:cNvPr id="3" name="Content Placeholder 2">
            <a:extLst>
              <a:ext uri="{FF2B5EF4-FFF2-40B4-BE49-F238E27FC236}">
                <a16:creationId xmlns:a16="http://schemas.microsoft.com/office/drawing/2014/main" id="{A3D9FA10-B55F-4489-AD62-4DB971328D3F}"/>
              </a:ext>
            </a:extLst>
          </p:cNvPr>
          <p:cNvSpPr>
            <a:spLocks noGrp="1"/>
          </p:cNvSpPr>
          <p:nvPr>
            <p:ph idx="1"/>
          </p:nvPr>
        </p:nvSpPr>
        <p:spPr>
          <a:xfrm>
            <a:off x="677334" y="1930401"/>
            <a:ext cx="9012356" cy="4110962"/>
          </a:xfrm>
        </p:spPr>
        <p:txBody>
          <a:bodyPr/>
          <a:lstStyle/>
          <a:p>
            <a:pPr>
              <a:buFont typeface="Wingdings" panose="05000000000000000000" pitchFamily="2" charset="2"/>
              <a:buChar char="q"/>
            </a:pPr>
            <a:r>
              <a:rPr lang="en-US" dirty="0">
                <a:solidFill>
                  <a:srgbClr val="333333"/>
                </a:solidFill>
                <a:latin typeface="Arial Black" panose="020B0A04020102020204" pitchFamily="34" charset="0"/>
              </a:rPr>
              <a:t>C</a:t>
            </a:r>
            <a:r>
              <a:rPr lang="en-US" b="0" i="0" dirty="0">
                <a:solidFill>
                  <a:srgbClr val="333333"/>
                </a:solidFill>
                <a:effectLst/>
                <a:latin typeface="Arial Black" panose="020B0A04020102020204" pitchFamily="34" charset="0"/>
              </a:rPr>
              <a:t>ommunications intended to be seen or heard by health professionals, such as "dear doctor" letters and doctor-to-doctor letters (even when soliciting for study subjects) </a:t>
            </a:r>
          </a:p>
          <a:p>
            <a:pPr marL="0" indent="0">
              <a:buNone/>
            </a:pPr>
            <a:endParaRPr lang="en-US" b="0" i="0" dirty="0">
              <a:solidFill>
                <a:srgbClr val="333333"/>
              </a:solidFill>
              <a:effectLst/>
              <a:latin typeface="Arial Black" panose="020B0A04020102020204" pitchFamily="34" charset="0"/>
            </a:endParaRPr>
          </a:p>
          <a:p>
            <a:pPr>
              <a:buFont typeface="Wingdings" panose="05000000000000000000" pitchFamily="2" charset="2"/>
              <a:buChar char="q"/>
            </a:pPr>
            <a:r>
              <a:rPr lang="en-US" dirty="0">
                <a:solidFill>
                  <a:srgbClr val="333333"/>
                </a:solidFill>
                <a:latin typeface="Arial Black" panose="020B0A04020102020204" pitchFamily="34" charset="0"/>
              </a:rPr>
              <a:t>N</a:t>
            </a:r>
            <a:r>
              <a:rPr lang="en-US" b="0" i="0" dirty="0">
                <a:solidFill>
                  <a:srgbClr val="333333"/>
                </a:solidFill>
                <a:effectLst/>
                <a:latin typeface="Arial Black" panose="020B0A04020102020204" pitchFamily="34" charset="0"/>
              </a:rPr>
              <a:t>ews stories </a:t>
            </a:r>
            <a:endParaRPr lang="en-US" dirty="0">
              <a:solidFill>
                <a:srgbClr val="333333"/>
              </a:solidFill>
              <a:latin typeface="Arial Black" panose="020B0A04020102020204" pitchFamily="34" charset="0"/>
            </a:endParaRPr>
          </a:p>
          <a:p>
            <a:pPr marL="0" indent="0">
              <a:buNone/>
            </a:pPr>
            <a:endParaRPr lang="en-US" b="0" i="0" dirty="0">
              <a:solidFill>
                <a:srgbClr val="333333"/>
              </a:solidFill>
              <a:effectLst/>
              <a:latin typeface="Arial Black" panose="020B0A04020102020204" pitchFamily="34" charset="0"/>
            </a:endParaRPr>
          </a:p>
          <a:p>
            <a:pPr>
              <a:buFont typeface="Wingdings" panose="05000000000000000000" pitchFamily="2" charset="2"/>
              <a:buChar char="q"/>
            </a:pPr>
            <a:r>
              <a:rPr lang="en-US" b="0" i="0" dirty="0">
                <a:solidFill>
                  <a:srgbClr val="333333"/>
                </a:solidFill>
                <a:effectLst/>
                <a:latin typeface="Arial Black" panose="020B0A04020102020204" pitchFamily="34" charset="0"/>
              </a:rPr>
              <a:t>Publicity intended for other audiences, such as financial page advertisements directed toward prospective investors.</a:t>
            </a:r>
          </a:p>
          <a:p>
            <a:pPr>
              <a:buFont typeface="Wingdings" panose="05000000000000000000" pitchFamily="2" charset="2"/>
              <a:buChar char="q"/>
            </a:pPr>
            <a:endParaRPr lang="en-US" dirty="0">
              <a:solidFill>
                <a:srgbClr val="333333"/>
              </a:solidFill>
              <a:latin typeface="Arial Black" panose="020B0A04020102020204" pitchFamily="34" charset="0"/>
            </a:endParaRPr>
          </a:p>
          <a:p>
            <a:pPr marL="0" indent="0" algn="ctr">
              <a:buNone/>
            </a:pPr>
            <a:r>
              <a:rPr lang="en-US" sz="2000" dirty="0">
                <a:solidFill>
                  <a:srgbClr val="FF0000"/>
                </a:solidFill>
                <a:latin typeface="Arial Black" panose="020B0A04020102020204" pitchFamily="34" charset="0"/>
              </a:rPr>
              <a:t>However, always consult with your sponsor and IRB regarding their review policies for the above activities.</a:t>
            </a:r>
          </a:p>
        </p:txBody>
      </p:sp>
    </p:spTree>
    <p:extLst>
      <p:ext uri="{BB962C8B-B14F-4D97-AF65-F5344CB8AC3E}">
        <p14:creationId xmlns:p14="http://schemas.microsoft.com/office/powerpoint/2010/main" val="405275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0B7B29-2F52-426E-99E6-260CC5F79DE1}"/>
              </a:ext>
            </a:extLst>
          </p:cNvPr>
          <p:cNvSpPr>
            <a:spLocks noGrp="1"/>
          </p:cNvSpPr>
          <p:nvPr>
            <p:ph type="title"/>
          </p:nvPr>
        </p:nvSpPr>
        <p:spPr>
          <a:xfrm>
            <a:off x="643467" y="816638"/>
            <a:ext cx="3367359" cy="5224724"/>
          </a:xfrm>
        </p:spPr>
        <p:txBody>
          <a:bodyPr anchor="ctr">
            <a:normAutofit/>
          </a:bodyPr>
          <a:lstStyle/>
          <a:p>
            <a:r>
              <a:rPr lang="en-US" dirty="0">
                <a:latin typeface="Arial Black" panose="020B0A04020102020204" pitchFamily="34" charset="0"/>
              </a:rPr>
              <a:t>IRB / IEC Committee Approval</a:t>
            </a:r>
          </a:p>
        </p:txBody>
      </p:sp>
      <p:sp>
        <p:nvSpPr>
          <p:cNvPr id="3" name="Content Placeholder 2">
            <a:extLst>
              <a:ext uri="{FF2B5EF4-FFF2-40B4-BE49-F238E27FC236}">
                <a16:creationId xmlns:a16="http://schemas.microsoft.com/office/drawing/2014/main" id="{A3D9FA10-B55F-4489-AD62-4DB971328D3F}"/>
              </a:ext>
            </a:extLst>
          </p:cNvPr>
          <p:cNvSpPr>
            <a:spLocks noGrp="1"/>
          </p:cNvSpPr>
          <p:nvPr>
            <p:ph idx="1"/>
          </p:nvPr>
        </p:nvSpPr>
        <p:spPr>
          <a:xfrm>
            <a:off x="4241805" y="816638"/>
            <a:ext cx="5424710" cy="5224724"/>
          </a:xfrm>
        </p:spPr>
        <p:txBody>
          <a:bodyPr anchor="ctr">
            <a:normAutofit/>
          </a:bodyPr>
          <a:lstStyle/>
          <a:p>
            <a:pPr marL="0" indent="0">
              <a:buNone/>
            </a:pPr>
            <a:r>
              <a:rPr lang="en-US" b="0" i="0" dirty="0">
                <a:effectLst/>
                <a:latin typeface="Arial Black" panose="020B0A04020102020204" pitchFamily="34" charset="0"/>
              </a:rPr>
              <a:t>FDA expects Institutional Review </a:t>
            </a:r>
            <a:r>
              <a:rPr lang="en-US" dirty="0">
                <a:latin typeface="Arial Black" panose="020B0A04020102020204" pitchFamily="34" charset="0"/>
              </a:rPr>
              <a:t>Boards </a:t>
            </a:r>
            <a:r>
              <a:rPr lang="en-US" b="0" i="0" dirty="0">
                <a:effectLst/>
                <a:latin typeface="Arial Black" panose="020B0A04020102020204" pitchFamily="34" charset="0"/>
              </a:rPr>
              <a:t>or Institutional Ethics Committees to review the advertising:</a:t>
            </a:r>
          </a:p>
          <a:p>
            <a:pPr>
              <a:buFont typeface="Wingdings" panose="05000000000000000000" pitchFamily="2" charset="2"/>
              <a:buChar char="q"/>
            </a:pPr>
            <a:r>
              <a:rPr lang="en-US" b="0" i="0" dirty="0">
                <a:effectLst/>
                <a:latin typeface="Arial Black" panose="020B0A04020102020204" pitchFamily="34" charset="0"/>
              </a:rPr>
              <a:t>to assure that it is not unduly coercive </a:t>
            </a:r>
          </a:p>
          <a:p>
            <a:pPr>
              <a:buFont typeface="Wingdings" panose="05000000000000000000" pitchFamily="2" charset="2"/>
              <a:buChar char="q"/>
            </a:pPr>
            <a:r>
              <a:rPr lang="en-US" b="0" i="0" dirty="0">
                <a:effectLst/>
                <a:latin typeface="Arial Black" panose="020B0A04020102020204" pitchFamily="34" charset="0"/>
              </a:rPr>
              <a:t>does not promise a certainty of cure beyond what is outlined in the consent and the protocol</a:t>
            </a:r>
          </a:p>
          <a:p>
            <a:pPr marL="0" indent="0">
              <a:buNone/>
            </a:pPr>
            <a:endParaRPr lang="en-US" dirty="0">
              <a:latin typeface="Arial Black" panose="020B0A04020102020204" pitchFamily="34" charset="0"/>
            </a:endParaRPr>
          </a:p>
          <a:p>
            <a:pPr marL="0" indent="0">
              <a:buNone/>
            </a:pPr>
            <a:r>
              <a:rPr lang="en-US" b="0" i="0" dirty="0">
                <a:effectLst/>
                <a:latin typeface="Arial Black" panose="020B0A04020102020204" pitchFamily="34" charset="0"/>
              </a:rPr>
              <a:t>This is especially critical when a study may involve subjects who are likely to be vulnerable to undue influence. </a:t>
            </a:r>
            <a:endParaRPr lang="en-US" dirty="0">
              <a:latin typeface="Arial Black" panose="020B0A04020102020204" pitchFamily="34" charset="0"/>
            </a:endParaRPr>
          </a:p>
        </p:txBody>
      </p:sp>
    </p:spTree>
    <p:extLst>
      <p:ext uri="{BB962C8B-B14F-4D97-AF65-F5344CB8AC3E}">
        <p14:creationId xmlns:p14="http://schemas.microsoft.com/office/powerpoint/2010/main" val="1702783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 up photo of vial beside a syringe">
            <a:extLst>
              <a:ext uri="{FF2B5EF4-FFF2-40B4-BE49-F238E27FC236}">
                <a16:creationId xmlns:a16="http://schemas.microsoft.com/office/drawing/2014/main" id="{C1368BBC-E02E-4BED-A8B0-A3327C1FCD20}"/>
              </a:ext>
            </a:extLst>
          </p:cNvPr>
          <p:cNvPicPr>
            <a:picLocks noChangeAspect="1"/>
          </p:cNvPicPr>
          <p:nvPr/>
        </p:nvPicPr>
        <p:blipFill rotWithShape="1">
          <a:blip r:embed="rId3"/>
          <a:srcRect l="14898" r="799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9E8A453-1F35-4024-9D7D-46C5762E57B1}"/>
              </a:ext>
            </a:extLst>
          </p:cNvPr>
          <p:cNvSpPr>
            <a:spLocks noGrp="1"/>
          </p:cNvSpPr>
          <p:nvPr>
            <p:ph type="title"/>
          </p:nvPr>
        </p:nvSpPr>
        <p:spPr>
          <a:xfrm>
            <a:off x="677333" y="609600"/>
            <a:ext cx="3851123" cy="1320800"/>
          </a:xfrm>
        </p:spPr>
        <p:txBody>
          <a:bodyPr>
            <a:normAutofit/>
          </a:bodyPr>
          <a:lstStyle/>
          <a:p>
            <a:r>
              <a:rPr lang="en-US" dirty="0">
                <a:latin typeface="Arial Black" panose="020B0A04020102020204" pitchFamily="34" charset="0"/>
              </a:rPr>
              <a:t>Therapeutic Misconception</a:t>
            </a:r>
          </a:p>
        </p:txBody>
      </p:sp>
      <p:sp>
        <p:nvSpPr>
          <p:cNvPr id="3" name="Content Placeholder 2">
            <a:extLst>
              <a:ext uri="{FF2B5EF4-FFF2-40B4-BE49-F238E27FC236}">
                <a16:creationId xmlns:a16="http://schemas.microsoft.com/office/drawing/2014/main" id="{EEB7F5B3-29B2-468D-AAC6-9DB158854D2B}"/>
              </a:ext>
            </a:extLst>
          </p:cNvPr>
          <p:cNvSpPr>
            <a:spLocks noGrp="1"/>
          </p:cNvSpPr>
          <p:nvPr>
            <p:ph idx="1"/>
          </p:nvPr>
        </p:nvSpPr>
        <p:spPr>
          <a:xfrm>
            <a:off x="677334" y="2160589"/>
            <a:ext cx="3851122" cy="3880773"/>
          </a:xfrm>
        </p:spPr>
        <p:txBody>
          <a:bodyPr>
            <a:normAutofit/>
          </a:bodyPr>
          <a:lstStyle/>
          <a:p>
            <a:pPr>
              <a:lnSpc>
                <a:spcPct val="90000"/>
              </a:lnSpc>
            </a:pPr>
            <a:r>
              <a:rPr lang="en-US" sz="1700" i="0">
                <a:effectLst/>
                <a:latin typeface="Arial Black" panose="020B0A04020102020204" pitchFamily="34" charset="0"/>
              </a:rPr>
              <a:t>Therapeutic misconception is a common ethical problem encountered in human subjects research. </a:t>
            </a:r>
          </a:p>
          <a:p>
            <a:pPr>
              <a:lnSpc>
                <a:spcPct val="90000"/>
              </a:lnSpc>
            </a:pPr>
            <a:endParaRPr lang="en-US" sz="1700">
              <a:latin typeface="Arial Black" panose="020B0A04020102020204" pitchFamily="34" charset="0"/>
            </a:endParaRPr>
          </a:p>
          <a:p>
            <a:pPr>
              <a:lnSpc>
                <a:spcPct val="90000"/>
              </a:lnSpc>
            </a:pPr>
            <a:r>
              <a:rPr lang="en-US" sz="1700" i="0">
                <a:effectLst/>
                <a:latin typeface="Arial Black" panose="020B0A04020102020204" pitchFamily="34" charset="0"/>
              </a:rPr>
              <a:t>It is a false belief that individuals will benefit from participating in research. The most vulnerable populations and those in desperate need of a cure may enroll in a research study thinking that this may be the answer for treatment of their disease. </a:t>
            </a:r>
            <a:endParaRPr lang="en-US" sz="1700">
              <a:latin typeface="Arial Black" panose="020B0A04020102020204" pitchFamily="34" charset="0"/>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092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8D08E-67A0-4F30-B5A8-0546A7F57D7E}"/>
              </a:ext>
            </a:extLst>
          </p:cNvPr>
          <p:cNvSpPr>
            <a:spLocks noGrp="1"/>
          </p:cNvSpPr>
          <p:nvPr>
            <p:ph type="title"/>
          </p:nvPr>
        </p:nvSpPr>
        <p:spPr>
          <a:xfrm>
            <a:off x="1286933" y="609600"/>
            <a:ext cx="10197494" cy="1691148"/>
          </a:xfrm>
        </p:spPr>
        <p:txBody>
          <a:bodyPr>
            <a:normAutofit/>
          </a:bodyPr>
          <a:lstStyle/>
          <a:p>
            <a:pPr algn="ctr">
              <a:lnSpc>
                <a:spcPct val="90000"/>
              </a:lnSpc>
            </a:pPr>
            <a:r>
              <a:rPr lang="en-US" sz="3600" dirty="0">
                <a:latin typeface="Arial Black" panose="020B0A04020102020204" pitchFamily="34" charset="0"/>
              </a:rPr>
              <a:t>FDA states that this information may be included but not required</a:t>
            </a:r>
            <a:br>
              <a:rPr lang="en-US" sz="3600" dirty="0">
                <a:latin typeface="Arial Black" panose="020B0A04020102020204" pitchFamily="34" charset="0"/>
              </a:rPr>
            </a:br>
            <a:endParaRPr lang="en-US" dirty="0">
              <a:latin typeface="Arial Black" panose="020B0A040201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72D9D31-DE1A-4627-B2FD-0613440A99AB}"/>
              </a:ext>
            </a:extLst>
          </p:cNvPr>
          <p:cNvGraphicFramePr>
            <a:graphicFrameLocks noGrp="1"/>
          </p:cNvGraphicFramePr>
          <p:nvPr>
            <p:ph idx="1"/>
            <p:extLst>
              <p:ext uri="{D42A27DB-BD31-4B8C-83A1-F6EECF244321}">
                <p14:modId xmlns:p14="http://schemas.microsoft.com/office/powerpoint/2010/main" val="4121860843"/>
              </p:ext>
            </p:extLst>
          </p:nvPr>
        </p:nvGraphicFramePr>
        <p:xfrm>
          <a:off x="530942" y="1948543"/>
          <a:ext cx="11661057"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9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992773-2C8F-42E6-B8A7-C707A0B976D7}"/>
              </a:ext>
            </a:extLst>
          </p:cNvPr>
          <p:cNvSpPr>
            <a:spLocks noGrp="1"/>
          </p:cNvSpPr>
          <p:nvPr>
            <p:ph idx="1"/>
          </p:nvPr>
        </p:nvSpPr>
        <p:spPr>
          <a:xfrm>
            <a:off x="677334" y="1253067"/>
            <a:ext cx="6155266" cy="4351866"/>
          </a:xfrm>
        </p:spPr>
        <p:txBody>
          <a:bodyPr anchor="ctr">
            <a:normAutofit/>
          </a:bodyPr>
          <a:lstStyle/>
          <a:p>
            <a:r>
              <a:rPr lang="en-US" dirty="0">
                <a:latin typeface="Arial Black" panose="020B0A04020102020204" pitchFamily="34" charset="0"/>
              </a:rPr>
              <a:t>Recruitment materials must not make any claims that the intervention is safe, effective, equivalent or superior to current therapies. The ads must state that the treatment or therapy is investigational.</a:t>
            </a:r>
          </a:p>
          <a:p>
            <a:endParaRPr lang="en-US" dirty="0">
              <a:latin typeface="Arial Black" panose="020B0A04020102020204" pitchFamily="34" charset="0"/>
            </a:endParaRPr>
          </a:p>
          <a:p>
            <a:r>
              <a:rPr lang="en-US" dirty="0">
                <a:latin typeface="Arial Black" panose="020B0A04020102020204" pitchFamily="34" charset="0"/>
              </a:rPr>
              <a:t>Materials may state that subjects will be paid for participation, but the payment should not be highlighted or emphasized.</a:t>
            </a:r>
          </a:p>
          <a:p>
            <a:pPr marL="0" indent="0">
              <a:buNone/>
            </a:pPr>
            <a:endParaRPr lang="en-US" dirty="0">
              <a:latin typeface="Arial Black" panose="020B0A04020102020204" pitchFamily="34" charset="0"/>
            </a:endParaRPr>
          </a:p>
          <a:p>
            <a:r>
              <a:rPr lang="en-US" dirty="0">
                <a:latin typeface="Arial Black" panose="020B0A04020102020204" pitchFamily="34" charset="0"/>
              </a:rPr>
              <a:t>The word “Free” should not be used.  “At no charge” is acceptable.</a:t>
            </a:r>
          </a:p>
          <a:p>
            <a:pPr marL="0" indent="0">
              <a:buNone/>
            </a:pPr>
            <a:r>
              <a:rPr lang="en-US" dirty="0"/>
              <a:t> </a:t>
            </a:r>
          </a:p>
        </p:txBody>
      </p:sp>
      <p:sp>
        <p:nvSpPr>
          <p:cNvPr id="19" name="Rectangle 18">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1" name="Straight Connector 20">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48D08E-67A0-4F30-B5A8-0546A7F57D7E}"/>
              </a:ext>
            </a:extLst>
          </p:cNvPr>
          <p:cNvSpPr>
            <a:spLocks noGrp="1"/>
          </p:cNvSpPr>
          <p:nvPr>
            <p:ph type="title"/>
          </p:nvPr>
        </p:nvSpPr>
        <p:spPr>
          <a:xfrm>
            <a:off x="7829658" y="1253067"/>
            <a:ext cx="3371742" cy="4351866"/>
          </a:xfrm>
        </p:spPr>
        <p:txBody>
          <a:bodyPr anchor="ctr">
            <a:normAutofit/>
          </a:bodyPr>
          <a:lstStyle/>
          <a:p>
            <a:r>
              <a:rPr lang="en-US" dirty="0">
                <a:solidFill>
                  <a:schemeClr val="bg1"/>
                </a:solidFill>
                <a:latin typeface="Arial Black" panose="020B0A04020102020204" pitchFamily="34" charset="0"/>
              </a:rPr>
              <a:t>What information should be </a:t>
            </a:r>
            <a:r>
              <a:rPr lang="en-US" dirty="0">
                <a:solidFill>
                  <a:schemeClr val="accent5"/>
                </a:solidFill>
                <a:latin typeface="Arial Black" panose="020B0A04020102020204" pitchFamily="34" charset="0"/>
              </a:rPr>
              <a:t>NOT</a:t>
            </a:r>
            <a:r>
              <a:rPr lang="en-US" dirty="0">
                <a:solidFill>
                  <a:schemeClr val="bg1"/>
                </a:solidFill>
                <a:latin typeface="Arial Black" panose="020B0A04020102020204" pitchFamily="34" charset="0"/>
              </a:rPr>
              <a:t> be included in recruitment information?</a:t>
            </a:r>
          </a:p>
        </p:txBody>
      </p:sp>
    </p:spTree>
    <p:extLst>
      <p:ext uri="{BB962C8B-B14F-4D97-AF65-F5344CB8AC3E}">
        <p14:creationId xmlns:p14="http://schemas.microsoft.com/office/powerpoint/2010/main" val="374217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1253067"/>
            <a:ext cx="6155266" cy="4351866"/>
          </a:xfrm>
        </p:spPr>
        <p:txBody>
          <a:bodyPr anchor="ctr">
            <a:normAutofit fontScale="92500"/>
          </a:bodyPr>
          <a:lstStyle/>
          <a:p>
            <a:endParaRPr lang="en-US" dirty="0">
              <a:latin typeface="Arial Black" panose="020B0A04020102020204" pitchFamily="34" charset="0"/>
            </a:endParaRPr>
          </a:p>
          <a:p>
            <a:r>
              <a:rPr lang="en-US" sz="2400" dirty="0">
                <a:latin typeface="Arial Black" panose="020B0A04020102020204" pitchFamily="34" charset="0"/>
              </a:rPr>
              <a:t>The FDA considers paying research subjects for participating in a research study common and an acceptable practice.</a:t>
            </a:r>
          </a:p>
          <a:p>
            <a:endParaRPr lang="en-US" sz="2400" dirty="0">
              <a:latin typeface="Arial Black" panose="020B0A04020102020204" pitchFamily="34" charset="0"/>
            </a:endParaRPr>
          </a:p>
          <a:p>
            <a:endParaRPr lang="en-US" sz="2400" dirty="0">
              <a:latin typeface="Arial Black" panose="020B0A04020102020204" pitchFamily="34" charset="0"/>
            </a:endParaRPr>
          </a:p>
          <a:p>
            <a:r>
              <a:rPr lang="en-US" sz="2400" dirty="0">
                <a:latin typeface="Arial Black" panose="020B0A04020102020204" pitchFamily="34" charset="0"/>
              </a:rPr>
              <a:t>Payment for participation is not considered a benefit that would be part of weighing the benefits or risks.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371742" cy="4351866"/>
          </a:xfrm>
        </p:spPr>
        <p:txBody>
          <a:bodyPr anchor="ctr">
            <a:normAutofit/>
          </a:bodyPr>
          <a:lstStyle/>
          <a:p>
            <a:r>
              <a:rPr lang="en-US" sz="2800">
                <a:solidFill>
                  <a:schemeClr val="bg1"/>
                </a:solidFill>
                <a:latin typeface="Arial Black" panose="020B0A04020102020204" pitchFamily="34" charset="0"/>
              </a:rPr>
              <a:t>Payment and reimbursement to subjects for participation in a research study</a:t>
            </a:r>
          </a:p>
        </p:txBody>
      </p:sp>
    </p:spTree>
    <p:extLst>
      <p:ext uri="{BB962C8B-B14F-4D97-AF65-F5344CB8AC3E}">
        <p14:creationId xmlns:p14="http://schemas.microsoft.com/office/powerpoint/2010/main" val="124862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678872"/>
            <a:ext cx="6155266" cy="5209309"/>
          </a:xfrm>
        </p:spPr>
        <p:txBody>
          <a:bodyPr anchor="ctr">
            <a:normAutofit/>
          </a:bodyPr>
          <a:lstStyle/>
          <a:p>
            <a:r>
              <a:rPr lang="en-US" sz="2400" dirty="0">
                <a:latin typeface="Arial Black" panose="020B0A04020102020204" pitchFamily="34" charset="0"/>
              </a:rPr>
              <a:t>Time </a:t>
            </a:r>
          </a:p>
          <a:p>
            <a:endParaRPr lang="en-US" sz="2400" dirty="0">
              <a:latin typeface="Arial Black" panose="020B0A04020102020204" pitchFamily="34" charset="0"/>
            </a:endParaRPr>
          </a:p>
          <a:p>
            <a:r>
              <a:rPr lang="en-US" sz="2400" dirty="0">
                <a:latin typeface="Arial Black" panose="020B0A04020102020204" pitchFamily="34" charset="0"/>
              </a:rPr>
              <a:t>Inconvenience</a:t>
            </a:r>
          </a:p>
          <a:p>
            <a:endParaRPr lang="en-US" sz="2400" dirty="0">
              <a:latin typeface="Arial Black" panose="020B0A04020102020204" pitchFamily="34" charset="0"/>
            </a:endParaRPr>
          </a:p>
          <a:p>
            <a:r>
              <a:rPr lang="en-US" sz="2400" dirty="0">
                <a:latin typeface="Arial Black" panose="020B0A04020102020204" pitchFamily="34" charset="0"/>
              </a:rPr>
              <a:t>Discomfort</a:t>
            </a:r>
          </a:p>
          <a:p>
            <a:endParaRPr lang="en-US" sz="2400" dirty="0">
              <a:latin typeface="Arial Black" panose="020B0A04020102020204" pitchFamily="34" charset="0"/>
            </a:endParaRPr>
          </a:p>
          <a:p>
            <a:r>
              <a:rPr lang="en-US" sz="2400" dirty="0">
                <a:latin typeface="Arial Black" panose="020B0A04020102020204" pitchFamily="34" charset="0"/>
              </a:rPr>
              <a:t>Other considerations</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371742" cy="4351866"/>
          </a:xfrm>
        </p:spPr>
        <p:txBody>
          <a:bodyPr anchor="ctr">
            <a:normAutofit/>
          </a:bodyPr>
          <a:lstStyle/>
          <a:p>
            <a:r>
              <a:rPr lang="en-US" dirty="0">
                <a:solidFill>
                  <a:schemeClr val="bg1"/>
                </a:solidFill>
                <a:latin typeface="Arial Black" panose="020B0A04020102020204" pitchFamily="34" charset="0"/>
              </a:rPr>
              <a:t>When paying or reimbursing subjects the IRB has to consider</a:t>
            </a:r>
          </a:p>
        </p:txBody>
      </p:sp>
    </p:spTree>
    <p:extLst>
      <p:ext uri="{BB962C8B-B14F-4D97-AF65-F5344CB8AC3E}">
        <p14:creationId xmlns:p14="http://schemas.microsoft.com/office/powerpoint/2010/main" val="74777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6" name="Straight Connector 15">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extBox 7">
            <a:extLst>
              <a:ext uri="{FF2B5EF4-FFF2-40B4-BE49-F238E27FC236}">
                <a16:creationId xmlns:a16="http://schemas.microsoft.com/office/drawing/2014/main" id="{309B9797-EA1D-43B0-BE23-BAAA2CD9FC2A}"/>
              </a:ext>
            </a:extLst>
          </p:cNvPr>
          <p:cNvSpPr txBox="1"/>
          <p:nvPr/>
        </p:nvSpPr>
        <p:spPr>
          <a:xfrm>
            <a:off x="677335" y="1282701"/>
            <a:ext cx="5096060" cy="4307148"/>
          </a:xfrm>
          <a:prstGeom prst="rect">
            <a:avLst/>
          </a:prstGeom>
        </p:spPr>
        <p:txBody>
          <a:bodyPr vert="horz" lIns="91440" tIns="45720" rIns="91440" bIns="45720" rtlCol="0" anchor="ctr">
            <a:normAutofit fontScale="62500" lnSpcReduction="20000"/>
          </a:bodyPr>
          <a:lstStyle/>
          <a:p>
            <a:pPr algn="r">
              <a:lnSpc>
                <a:spcPct val="90000"/>
              </a:lnSpc>
              <a:spcBef>
                <a:spcPct val="0"/>
              </a:spcBef>
              <a:spcAft>
                <a:spcPts val="600"/>
              </a:spcAft>
            </a:pPr>
            <a:endParaRPr lang="en-US" sz="4600" b="1" dirty="0">
              <a:solidFill>
                <a:schemeClr val="accent1"/>
              </a:solidFill>
              <a:latin typeface="+mj-lt"/>
              <a:ea typeface="+mj-ea"/>
              <a:cs typeface="+mj-cs"/>
            </a:endParaRPr>
          </a:p>
          <a:p>
            <a:pPr algn="r">
              <a:lnSpc>
                <a:spcPct val="90000"/>
              </a:lnSpc>
              <a:spcBef>
                <a:spcPct val="0"/>
              </a:spcBef>
              <a:spcAft>
                <a:spcPts val="600"/>
              </a:spcAft>
            </a:pPr>
            <a:endParaRPr lang="en-US" sz="4600" dirty="0">
              <a:solidFill>
                <a:schemeClr val="accent1"/>
              </a:solidFill>
              <a:latin typeface="+mj-lt"/>
              <a:ea typeface="+mj-ea"/>
              <a:cs typeface="+mj-cs"/>
            </a:endParaRPr>
          </a:p>
          <a:p>
            <a:pPr algn="r">
              <a:lnSpc>
                <a:spcPct val="90000"/>
              </a:lnSpc>
              <a:spcBef>
                <a:spcPct val="0"/>
              </a:spcBef>
              <a:spcAft>
                <a:spcPts val="600"/>
              </a:spcAft>
            </a:pPr>
            <a:endParaRPr lang="en-US" sz="4600" dirty="0">
              <a:solidFill>
                <a:schemeClr val="accent1"/>
              </a:solidFill>
              <a:latin typeface="Arial Black" panose="020B0A04020102020204" pitchFamily="34" charset="0"/>
              <a:ea typeface="+mj-ea"/>
              <a:cs typeface="+mj-cs"/>
            </a:endParaRPr>
          </a:p>
          <a:p>
            <a:pPr algn="r">
              <a:lnSpc>
                <a:spcPct val="90000"/>
              </a:lnSpc>
              <a:spcBef>
                <a:spcPct val="0"/>
              </a:spcBef>
              <a:spcAft>
                <a:spcPts val="600"/>
              </a:spcAft>
            </a:pPr>
            <a:r>
              <a:rPr lang="en-US" sz="4600" dirty="0">
                <a:solidFill>
                  <a:schemeClr val="accent1"/>
                </a:solidFill>
                <a:latin typeface="Arial Black" panose="020B0A04020102020204" pitchFamily="34" charset="0"/>
                <a:ea typeface="+mj-ea"/>
                <a:cs typeface="+mj-cs"/>
              </a:rPr>
              <a:t>Session 13:</a:t>
            </a:r>
          </a:p>
          <a:p>
            <a:pPr algn="r">
              <a:lnSpc>
                <a:spcPct val="90000"/>
              </a:lnSpc>
              <a:spcBef>
                <a:spcPct val="0"/>
              </a:spcBef>
              <a:spcAft>
                <a:spcPts val="600"/>
              </a:spcAft>
            </a:pPr>
            <a:r>
              <a:rPr lang="en-US" sz="4600" dirty="0">
                <a:solidFill>
                  <a:schemeClr val="accent1"/>
                </a:solidFill>
                <a:latin typeface="Arial Black" panose="020B0A04020102020204" pitchFamily="34" charset="0"/>
                <a:ea typeface="+mj-ea"/>
                <a:cs typeface="+mj-cs"/>
              </a:rPr>
              <a:t> </a:t>
            </a:r>
          </a:p>
          <a:p>
            <a:pPr algn="r">
              <a:lnSpc>
                <a:spcPct val="90000"/>
              </a:lnSpc>
              <a:spcBef>
                <a:spcPct val="0"/>
              </a:spcBef>
              <a:spcAft>
                <a:spcPts val="600"/>
              </a:spcAft>
            </a:pPr>
            <a:r>
              <a:rPr lang="en-US" sz="4600" dirty="0">
                <a:solidFill>
                  <a:schemeClr val="accent1"/>
                </a:solidFill>
                <a:latin typeface="Arial Black" panose="020B0A04020102020204" pitchFamily="34" charset="0"/>
                <a:ea typeface="+mj-ea"/>
                <a:cs typeface="+mj-cs"/>
              </a:rPr>
              <a:t>Recruitment</a:t>
            </a:r>
          </a:p>
          <a:p>
            <a:pPr algn="r">
              <a:lnSpc>
                <a:spcPct val="90000"/>
              </a:lnSpc>
              <a:spcBef>
                <a:spcPct val="0"/>
              </a:spcBef>
              <a:spcAft>
                <a:spcPts val="600"/>
              </a:spcAft>
            </a:pPr>
            <a:endParaRPr lang="en-US" sz="4600" dirty="0">
              <a:solidFill>
                <a:schemeClr val="accent1"/>
              </a:solidFill>
              <a:latin typeface="Arial Black" panose="020B0A04020102020204" pitchFamily="34" charset="0"/>
              <a:ea typeface="+mj-ea"/>
              <a:cs typeface="+mj-cs"/>
            </a:endParaRPr>
          </a:p>
          <a:p>
            <a:pPr algn="r">
              <a:lnSpc>
                <a:spcPct val="90000"/>
              </a:lnSpc>
              <a:spcBef>
                <a:spcPct val="0"/>
              </a:spcBef>
              <a:spcAft>
                <a:spcPts val="600"/>
              </a:spcAft>
            </a:pPr>
            <a:r>
              <a:rPr lang="en-US" sz="4600" dirty="0">
                <a:solidFill>
                  <a:schemeClr val="accent1"/>
                </a:solidFill>
                <a:latin typeface="Arial Black" panose="020B0A04020102020204" pitchFamily="34" charset="0"/>
                <a:ea typeface="+mj-ea"/>
                <a:cs typeface="+mj-cs"/>
              </a:rPr>
              <a:t>HIPAA Regulations in Clinical Research</a:t>
            </a:r>
          </a:p>
          <a:p>
            <a:pPr algn="r">
              <a:lnSpc>
                <a:spcPct val="90000"/>
              </a:lnSpc>
              <a:spcBef>
                <a:spcPct val="0"/>
              </a:spcBef>
              <a:spcAft>
                <a:spcPts val="600"/>
              </a:spcAft>
            </a:pPr>
            <a:endParaRPr lang="en-US" sz="4600" dirty="0">
              <a:solidFill>
                <a:schemeClr val="accent1"/>
              </a:solidFill>
              <a:latin typeface="Arial Black" panose="020B0A04020102020204" pitchFamily="34" charset="0"/>
              <a:ea typeface="+mj-ea"/>
              <a:cs typeface="+mj-cs"/>
            </a:endParaRPr>
          </a:p>
          <a:p>
            <a:pPr algn="r">
              <a:lnSpc>
                <a:spcPct val="90000"/>
              </a:lnSpc>
              <a:spcBef>
                <a:spcPct val="0"/>
              </a:spcBef>
              <a:spcAft>
                <a:spcPts val="600"/>
              </a:spcAft>
            </a:pPr>
            <a:r>
              <a:rPr lang="en-US" sz="4600" dirty="0">
                <a:solidFill>
                  <a:schemeClr val="accent1"/>
                </a:solidFill>
                <a:latin typeface="Arial Black" panose="020B0A04020102020204" pitchFamily="34" charset="0"/>
                <a:ea typeface="+mj-ea"/>
                <a:cs typeface="+mj-cs"/>
              </a:rPr>
              <a:t>21 CFR 11</a:t>
            </a:r>
          </a:p>
          <a:p>
            <a:pPr algn="r">
              <a:lnSpc>
                <a:spcPct val="90000"/>
              </a:lnSpc>
              <a:spcBef>
                <a:spcPct val="0"/>
              </a:spcBef>
              <a:spcAft>
                <a:spcPts val="600"/>
              </a:spcAft>
            </a:pPr>
            <a:endParaRPr lang="en-US" sz="4600" dirty="0">
              <a:solidFill>
                <a:schemeClr val="accent1"/>
              </a:solidFill>
              <a:latin typeface="+mj-lt"/>
              <a:ea typeface="+mj-ea"/>
              <a:cs typeface="+mj-cs"/>
            </a:endParaRPr>
          </a:p>
          <a:p>
            <a:pPr algn="r">
              <a:lnSpc>
                <a:spcPct val="90000"/>
              </a:lnSpc>
              <a:spcBef>
                <a:spcPct val="0"/>
              </a:spcBef>
              <a:spcAft>
                <a:spcPts val="600"/>
              </a:spcAft>
            </a:pPr>
            <a:endParaRPr lang="en-US" sz="4600" dirty="0">
              <a:solidFill>
                <a:schemeClr val="accent1"/>
              </a:solidFill>
              <a:effectLst/>
              <a:latin typeface="+mj-lt"/>
              <a:ea typeface="+mj-ea"/>
              <a:cs typeface="+mj-cs"/>
            </a:endParaRPr>
          </a:p>
          <a:p>
            <a:pPr algn="r">
              <a:lnSpc>
                <a:spcPct val="90000"/>
              </a:lnSpc>
              <a:spcBef>
                <a:spcPct val="0"/>
              </a:spcBef>
              <a:spcAft>
                <a:spcPts val="600"/>
              </a:spcAft>
            </a:pPr>
            <a:endParaRPr lang="en-US" sz="4600" dirty="0">
              <a:solidFill>
                <a:schemeClr val="accent1"/>
              </a:solidFill>
              <a:latin typeface="+mj-lt"/>
              <a:ea typeface="+mj-ea"/>
              <a:cs typeface="+mj-cs"/>
            </a:endParaRPr>
          </a:p>
          <a:p>
            <a:pPr algn="r">
              <a:lnSpc>
                <a:spcPct val="90000"/>
              </a:lnSpc>
              <a:spcBef>
                <a:spcPct val="0"/>
              </a:spcBef>
              <a:spcAft>
                <a:spcPts val="600"/>
              </a:spcAft>
            </a:pPr>
            <a:endParaRPr lang="en-US" sz="4600" dirty="0">
              <a:solidFill>
                <a:schemeClr val="accent1"/>
              </a:solidFill>
              <a:latin typeface="+mj-lt"/>
              <a:ea typeface="+mj-ea"/>
              <a:cs typeface="+mj-cs"/>
            </a:endParaRPr>
          </a:p>
        </p:txBody>
      </p:sp>
      <p:sp>
        <p:nvSpPr>
          <p:cNvPr id="24" name="Freeform: Shape 23">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6814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1039091"/>
            <a:ext cx="6155266" cy="5389418"/>
          </a:xfrm>
        </p:spPr>
        <p:txBody>
          <a:bodyPr anchor="ctr">
            <a:normAutofit/>
          </a:bodyPr>
          <a:lstStyle/>
          <a:p>
            <a:r>
              <a:rPr lang="en-US" sz="2400" dirty="0">
                <a:latin typeface="Arial Black" panose="020B0A04020102020204" pitchFamily="34" charset="0"/>
              </a:rPr>
              <a:t>Transportation such as airfare or mileage</a:t>
            </a:r>
          </a:p>
          <a:p>
            <a:endParaRPr lang="en-US" sz="2400" dirty="0">
              <a:latin typeface="Arial Black" panose="020B0A04020102020204" pitchFamily="34" charset="0"/>
            </a:endParaRPr>
          </a:p>
          <a:p>
            <a:r>
              <a:rPr lang="en-US" sz="2400" dirty="0">
                <a:latin typeface="Arial Black" panose="020B0A04020102020204" pitchFamily="34" charset="0"/>
              </a:rPr>
              <a:t>Lodging</a:t>
            </a:r>
          </a:p>
          <a:p>
            <a:endParaRPr lang="en-US" sz="2400" dirty="0">
              <a:latin typeface="Arial Black" panose="020B0A04020102020204" pitchFamily="34" charset="0"/>
            </a:endParaRPr>
          </a:p>
          <a:p>
            <a:r>
              <a:rPr lang="en-US" sz="2400" dirty="0">
                <a:latin typeface="Arial Black" panose="020B0A04020102020204" pitchFamily="34" charset="0"/>
              </a:rPr>
              <a:t>Meals</a:t>
            </a:r>
          </a:p>
          <a:p>
            <a:endParaRPr lang="en-US" sz="2400" dirty="0">
              <a:latin typeface="Arial Black" panose="020B0A04020102020204" pitchFamily="34" charset="0"/>
            </a:endParaRPr>
          </a:p>
          <a:p>
            <a:r>
              <a:rPr lang="en-US" sz="2400" dirty="0">
                <a:latin typeface="Arial Black" panose="020B0A04020102020204" pitchFamily="34" charset="0"/>
              </a:rPr>
              <a:t>Parking</a:t>
            </a:r>
          </a:p>
          <a:p>
            <a:pPr marL="0" indent="0">
              <a:buNone/>
            </a:pPr>
            <a:endParaRPr lang="en-US" sz="24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latin typeface="Arial Black" panose="020B0A040201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371742" cy="4351866"/>
          </a:xfrm>
        </p:spPr>
        <p:txBody>
          <a:bodyPr anchor="ctr">
            <a:normAutofit/>
          </a:bodyPr>
          <a:lstStyle/>
          <a:p>
            <a:r>
              <a:rPr lang="en-US" sz="2800" dirty="0">
                <a:solidFill>
                  <a:schemeClr val="bg1"/>
                </a:solidFill>
                <a:latin typeface="Arial Black" panose="020B0A04020102020204" pitchFamily="34" charset="0"/>
              </a:rPr>
              <a:t>The FDA does not consider reimbursement for the following items to be controversial</a:t>
            </a:r>
          </a:p>
        </p:txBody>
      </p:sp>
    </p:spTree>
    <p:extLst>
      <p:ext uri="{BB962C8B-B14F-4D97-AF65-F5344CB8AC3E}">
        <p14:creationId xmlns:p14="http://schemas.microsoft.com/office/powerpoint/2010/main" val="288986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1706252"/>
            <a:ext cx="6155266" cy="5024485"/>
          </a:xfrm>
        </p:spPr>
        <p:txBody>
          <a:bodyPr anchor="ctr">
            <a:normAutofit/>
          </a:bodyPr>
          <a:lstStyle/>
          <a:p>
            <a:pPr marL="0" lvl="1" indent="0">
              <a:buNone/>
            </a:pPr>
            <a:r>
              <a:rPr lang="en-US" sz="1800" dirty="0">
                <a:latin typeface="Arial Black" panose="020B0A04020102020204" pitchFamily="34" charset="0"/>
              </a:rPr>
              <a:t>Coercion: The practice of persuading someone to do something by using force or threats.</a:t>
            </a:r>
          </a:p>
          <a:p>
            <a:endParaRPr lang="en-US" dirty="0">
              <a:latin typeface="Arial Black" panose="020B0A04020102020204" pitchFamily="34" charset="0"/>
            </a:endParaRPr>
          </a:p>
          <a:p>
            <a:pPr marL="0" indent="0">
              <a:buNone/>
            </a:pPr>
            <a:r>
              <a:rPr lang="en-US" dirty="0">
                <a:latin typeface="Arial Black" panose="020B0A04020102020204" pitchFamily="34" charset="0"/>
              </a:rPr>
              <a:t>Example:  Holding payment to the subject until completion of the study rather that payment in installments</a:t>
            </a:r>
          </a:p>
          <a:p>
            <a:endParaRPr lang="en-US" dirty="0">
              <a:latin typeface="Arial Black" panose="020B0A04020102020204" pitchFamily="34" charset="0"/>
            </a:endParaRPr>
          </a:p>
          <a:p>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latin typeface="Arial Black" panose="020B0A040201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371742" cy="4351866"/>
          </a:xfrm>
        </p:spPr>
        <p:txBody>
          <a:bodyPr anchor="ctr">
            <a:normAutofit/>
          </a:bodyPr>
          <a:lstStyle/>
          <a:p>
            <a:pPr>
              <a:lnSpc>
                <a:spcPct val="90000"/>
              </a:lnSpc>
            </a:pPr>
            <a:r>
              <a:rPr lang="en-US" sz="3100">
                <a:solidFill>
                  <a:schemeClr val="bg1"/>
                </a:solidFill>
                <a:latin typeface="Arial Black" panose="020B0A04020102020204" pitchFamily="34" charset="0"/>
              </a:rPr>
              <a:t>The IRB must assess whether the timing and amount of payment is coercive or presents undue influence.</a:t>
            </a:r>
          </a:p>
        </p:txBody>
      </p:sp>
    </p:spTree>
    <p:extLst>
      <p:ext uri="{BB962C8B-B14F-4D97-AF65-F5344CB8AC3E}">
        <p14:creationId xmlns:p14="http://schemas.microsoft.com/office/powerpoint/2010/main" val="356663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1253067"/>
            <a:ext cx="6155266" cy="4351866"/>
          </a:xfrm>
        </p:spPr>
        <p:txBody>
          <a:bodyPr anchor="ctr">
            <a:normAutofit/>
          </a:bodyPr>
          <a:lstStyle/>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Undue influence: Excessive persuasion by which a person acts otherwise than from their own free will</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Example: Payment of $100.00 for a follow-up     interview which only takes 10 minutes to complete.</a:t>
            </a:r>
          </a:p>
          <a:p>
            <a:pPr marL="0" indent="0">
              <a:buNone/>
            </a:pPr>
            <a:endParaRPr lang="en-US" dirty="0">
              <a:latin typeface="Arial Black" panose="020B0A04020102020204" pitchFamily="34" charset="0"/>
            </a:endParaRPr>
          </a:p>
          <a:p>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latin typeface="Arial Black" panose="020B0A040201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371742" cy="4351866"/>
          </a:xfrm>
        </p:spPr>
        <p:txBody>
          <a:bodyPr anchor="ctr">
            <a:normAutofit/>
          </a:bodyPr>
          <a:lstStyle/>
          <a:p>
            <a:pPr>
              <a:lnSpc>
                <a:spcPct val="90000"/>
              </a:lnSpc>
            </a:pPr>
            <a:r>
              <a:rPr lang="en-US" sz="3100">
                <a:solidFill>
                  <a:schemeClr val="bg1"/>
                </a:solidFill>
                <a:latin typeface="Arial Black" panose="020B0A04020102020204" pitchFamily="34" charset="0"/>
              </a:rPr>
              <a:t>The IRB must assess whether the timing and amount of payment is coercive or presents undue influence.</a:t>
            </a:r>
          </a:p>
        </p:txBody>
      </p:sp>
    </p:spTree>
    <p:extLst>
      <p:ext uri="{BB962C8B-B14F-4D97-AF65-F5344CB8AC3E}">
        <p14:creationId xmlns:p14="http://schemas.microsoft.com/office/powerpoint/2010/main" val="291663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dirty="0">
                <a:solidFill>
                  <a:schemeClr val="accent1"/>
                </a:solidFill>
                <a:latin typeface="Arial Black" panose="020B0A04020102020204" pitchFamily="34" charset="0"/>
              </a:rPr>
              <a:t>Test your knowledge</a:t>
            </a:r>
          </a:p>
        </p:txBody>
      </p:sp>
    </p:spTree>
    <p:extLst>
      <p:ext uri="{BB962C8B-B14F-4D97-AF65-F5344CB8AC3E}">
        <p14:creationId xmlns:p14="http://schemas.microsoft.com/office/powerpoint/2010/main" val="18840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dirty="0">
                <a:latin typeface="Arial Black" panose="020B0A040201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472783" y="277091"/>
            <a:ext cx="5253108" cy="6095999"/>
          </a:xfrm>
        </p:spPr>
        <p:txBody>
          <a:bodyPr anchor="ctr">
            <a:normAutofit/>
          </a:bodyPr>
          <a:lstStyle/>
          <a:p>
            <a:pPr marL="0" indent="0">
              <a:lnSpc>
                <a:spcPct val="90000"/>
              </a:lnSpc>
              <a:buNone/>
            </a:pPr>
            <a:endParaRPr lang="en-US" sz="1300" dirty="0"/>
          </a:p>
          <a:p>
            <a:pPr marL="0" indent="0">
              <a:lnSpc>
                <a:spcPct val="90000"/>
              </a:lnSpc>
              <a:buNone/>
            </a:pPr>
            <a:r>
              <a:rPr lang="en-US" dirty="0">
                <a:latin typeface="Arial Black" panose="020B0A04020102020204" pitchFamily="34" charset="0"/>
              </a:rPr>
              <a:t>A sponsor wants to recruit subjects with Type I Diabetes for a Phase III Clinical Trial. Your site has about 2000 patients with this diagnosis.</a:t>
            </a:r>
          </a:p>
          <a:p>
            <a:pPr>
              <a:lnSpc>
                <a:spcPct val="90000"/>
              </a:lnSpc>
            </a:pPr>
            <a:endParaRPr lang="en-US" dirty="0">
              <a:latin typeface="Arial Black" panose="020B0A04020102020204" pitchFamily="34" charset="0"/>
            </a:endParaRPr>
          </a:p>
          <a:p>
            <a:pPr marL="0" indent="0">
              <a:lnSpc>
                <a:spcPct val="90000"/>
              </a:lnSpc>
              <a:buNone/>
            </a:pPr>
            <a:r>
              <a:rPr lang="en-US" dirty="0">
                <a:latin typeface="Arial Black" panose="020B0A04020102020204" pitchFamily="34" charset="0"/>
              </a:rPr>
              <a:t>The inclusion criteria for enrollment:</a:t>
            </a:r>
          </a:p>
          <a:p>
            <a:pPr>
              <a:lnSpc>
                <a:spcPct val="90000"/>
              </a:lnSpc>
            </a:pPr>
            <a:r>
              <a:rPr lang="en-US" dirty="0">
                <a:latin typeface="Arial Black" panose="020B0A04020102020204" pitchFamily="34" charset="0"/>
              </a:rPr>
              <a:t>18 to 65 years of age</a:t>
            </a:r>
          </a:p>
          <a:p>
            <a:pPr>
              <a:lnSpc>
                <a:spcPct val="90000"/>
              </a:lnSpc>
            </a:pPr>
            <a:r>
              <a:rPr lang="en-US" dirty="0">
                <a:latin typeface="Arial Black" panose="020B0A04020102020204" pitchFamily="34" charset="0"/>
              </a:rPr>
              <a:t>Female </a:t>
            </a:r>
          </a:p>
          <a:p>
            <a:pPr>
              <a:lnSpc>
                <a:spcPct val="90000"/>
              </a:lnSpc>
            </a:pPr>
            <a:r>
              <a:rPr lang="en-US" dirty="0">
                <a:latin typeface="Arial Black" panose="020B0A04020102020204" pitchFamily="34" charset="0"/>
              </a:rPr>
              <a:t>Willing to complete food intake and exercise diaries</a:t>
            </a:r>
          </a:p>
          <a:p>
            <a:pPr>
              <a:lnSpc>
                <a:spcPct val="90000"/>
              </a:lnSpc>
            </a:pPr>
            <a:r>
              <a:rPr lang="en-US" dirty="0">
                <a:latin typeface="Arial Black" panose="020B0A04020102020204" pitchFamily="34" charset="0"/>
              </a:rPr>
              <a:t>Able to provide informed consent</a:t>
            </a:r>
          </a:p>
          <a:p>
            <a:pPr>
              <a:lnSpc>
                <a:spcPct val="90000"/>
              </a:lnSpc>
            </a:pPr>
            <a:r>
              <a:rPr lang="en-US" dirty="0">
                <a:latin typeface="Arial Black" panose="020B0A04020102020204" pitchFamily="34" charset="0"/>
              </a:rPr>
              <a:t>Able to swallow pills</a:t>
            </a:r>
          </a:p>
          <a:p>
            <a:pPr>
              <a:lnSpc>
                <a:spcPct val="90000"/>
              </a:lnSpc>
            </a:pPr>
            <a:r>
              <a:rPr lang="en-US" dirty="0">
                <a:latin typeface="Arial Black" panose="020B0A04020102020204" pitchFamily="34" charset="0"/>
              </a:rPr>
              <a:t>Has access to the internet and has email</a:t>
            </a:r>
          </a:p>
          <a:p>
            <a:pPr>
              <a:lnSpc>
                <a:spcPct val="90000"/>
              </a:lnSpc>
            </a:pPr>
            <a:endParaRPr lang="en-US" dirty="0"/>
          </a:p>
          <a:p>
            <a:pPr>
              <a:lnSpc>
                <a:spcPct val="90000"/>
              </a:lnSpc>
            </a:pPr>
            <a:endParaRPr lang="en-US" sz="13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CB1429F-FD13-4340-B8BB-0902CB48790A}"/>
                  </a:ext>
                </a:extLst>
              </p14:cNvPr>
              <p14:cNvContentPartPr/>
              <p14:nvPr/>
            </p14:nvContentPartPr>
            <p14:xfrm>
              <a:off x="4867433" y="1869056"/>
              <a:ext cx="360" cy="360"/>
            </p14:xfrm>
          </p:contentPart>
        </mc:Choice>
        <mc:Fallback xmlns="">
          <p:pic>
            <p:nvPicPr>
              <p:cNvPr id="4" name="Ink 3">
                <a:extLst>
                  <a:ext uri="{FF2B5EF4-FFF2-40B4-BE49-F238E27FC236}">
                    <a16:creationId xmlns:a16="http://schemas.microsoft.com/office/drawing/2014/main" id="{CCB1429F-FD13-4340-B8BB-0902CB48790A}"/>
                  </a:ext>
                </a:extLst>
              </p:cNvPr>
              <p:cNvPicPr/>
              <p:nvPr/>
            </p:nvPicPr>
            <p:blipFill>
              <a:blip r:embed="rId4"/>
              <a:stretch>
                <a:fillRect/>
              </a:stretch>
            </p:blipFill>
            <p:spPr>
              <a:xfrm>
                <a:off x="4858433" y="18600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3E4FBF0-C1C9-43F3-B58D-B8A5AAE3CB49}"/>
                  </a:ext>
                </a:extLst>
              </p14:cNvPr>
              <p14:cNvContentPartPr/>
              <p14:nvPr/>
            </p14:nvContentPartPr>
            <p14:xfrm>
              <a:off x="9722033" y="2944376"/>
              <a:ext cx="360" cy="360"/>
            </p14:xfrm>
          </p:contentPart>
        </mc:Choice>
        <mc:Fallback xmlns="">
          <p:pic>
            <p:nvPicPr>
              <p:cNvPr id="5" name="Ink 4">
                <a:extLst>
                  <a:ext uri="{FF2B5EF4-FFF2-40B4-BE49-F238E27FC236}">
                    <a16:creationId xmlns:a16="http://schemas.microsoft.com/office/drawing/2014/main" id="{E3E4FBF0-C1C9-43F3-B58D-B8A5AAE3CB49}"/>
                  </a:ext>
                </a:extLst>
              </p:cNvPr>
              <p:cNvPicPr/>
              <p:nvPr/>
            </p:nvPicPr>
            <p:blipFill>
              <a:blip r:embed="rId4"/>
              <a:stretch>
                <a:fillRect/>
              </a:stretch>
            </p:blipFill>
            <p:spPr>
              <a:xfrm>
                <a:off x="9713393" y="2935376"/>
                <a:ext cx="18000" cy="18000"/>
              </a:xfrm>
              <a:prstGeom prst="rect">
                <a:avLst/>
              </a:prstGeom>
            </p:spPr>
          </p:pic>
        </mc:Fallback>
      </mc:AlternateContent>
    </p:spTree>
    <p:extLst>
      <p:ext uri="{BB962C8B-B14F-4D97-AF65-F5344CB8AC3E}">
        <p14:creationId xmlns:p14="http://schemas.microsoft.com/office/powerpoint/2010/main" val="65635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dirty="0">
                <a:latin typeface="Arial Black" panose="020B0A040201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114800" y="363071"/>
            <a:ext cx="5728447" cy="6628680"/>
          </a:xfrm>
        </p:spPr>
        <p:txBody>
          <a:bodyPr anchor="ctr">
            <a:normAutofit fontScale="92500" lnSpcReduction="10000"/>
          </a:bodyPr>
          <a:lstStyle/>
          <a:p>
            <a:pPr marL="0" indent="0">
              <a:lnSpc>
                <a:spcPct val="90000"/>
              </a:lnSpc>
              <a:buNone/>
            </a:pPr>
            <a:endParaRPr lang="en-US" sz="1300" dirty="0"/>
          </a:p>
          <a:p>
            <a:pPr marL="0" indent="0">
              <a:lnSpc>
                <a:spcPct val="90000"/>
              </a:lnSpc>
              <a:buNone/>
            </a:pPr>
            <a:r>
              <a:rPr lang="en-US" dirty="0">
                <a:latin typeface="Arial Black" panose="020B0A04020102020204" pitchFamily="34" charset="0"/>
              </a:rPr>
              <a:t>A sponsor wants to recruit subjects with Type I Diabetes for a Phase III Clinical Trial. Your site has about 2000 patients with this diagnosis.</a:t>
            </a:r>
          </a:p>
          <a:p>
            <a:pPr>
              <a:lnSpc>
                <a:spcPct val="90000"/>
              </a:lnSpc>
            </a:pPr>
            <a:endParaRPr lang="en-US" dirty="0">
              <a:latin typeface="Arial Black" panose="020B0A04020102020204" pitchFamily="34" charset="0"/>
            </a:endParaRPr>
          </a:p>
          <a:p>
            <a:pPr marL="0" indent="0">
              <a:lnSpc>
                <a:spcPct val="90000"/>
              </a:lnSpc>
              <a:buNone/>
            </a:pPr>
            <a:r>
              <a:rPr lang="en-US" dirty="0">
                <a:solidFill>
                  <a:schemeClr val="tx1"/>
                </a:solidFill>
                <a:latin typeface="Arial Black" panose="020B0A04020102020204" pitchFamily="34" charset="0"/>
              </a:rPr>
              <a:t>The inclusion criteria for enrollment:</a:t>
            </a:r>
          </a:p>
          <a:p>
            <a:pPr marL="0" indent="0">
              <a:lnSpc>
                <a:spcPct val="90000"/>
              </a:lnSpc>
              <a:buNone/>
            </a:pPr>
            <a:endParaRPr lang="en-US" dirty="0">
              <a:solidFill>
                <a:schemeClr val="tx1"/>
              </a:solidFill>
              <a:latin typeface="Arial Black" panose="020B0A04020102020204" pitchFamily="34" charset="0"/>
            </a:endParaRPr>
          </a:p>
          <a:p>
            <a:pPr>
              <a:lnSpc>
                <a:spcPct val="90000"/>
              </a:lnSpc>
              <a:buAutoNum type="alphaLcPeriod"/>
            </a:pPr>
            <a:r>
              <a:rPr lang="en-US" dirty="0">
                <a:solidFill>
                  <a:schemeClr val="tx1"/>
                </a:solidFill>
                <a:latin typeface="Arial Black" panose="020B0A04020102020204" pitchFamily="34" charset="0"/>
              </a:rPr>
              <a:t>18 to 65 years of age</a:t>
            </a:r>
          </a:p>
          <a:p>
            <a:pPr>
              <a:lnSpc>
                <a:spcPct val="90000"/>
              </a:lnSpc>
              <a:buAutoNum type="alphaLcPeriod"/>
            </a:pPr>
            <a:r>
              <a:rPr lang="en-US" dirty="0">
                <a:solidFill>
                  <a:schemeClr val="tx1"/>
                </a:solidFill>
                <a:latin typeface="Arial Black" panose="020B0A04020102020204" pitchFamily="34" charset="0"/>
              </a:rPr>
              <a:t>Female</a:t>
            </a:r>
          </a:p>
          <a:p>
            <a:pPr>
              <a:lnSpc>
                <a:spcPct val="90000"/>
              </a:lnSpc>
              <a:buFont typeface="Wingdings 3" charset="2"/>
              <a:buAutoNum type="alphaLcPeriod" startAt="3"/>
            </a:pPr>
            <a:r>
              <a:rPr lang="en-US" dirty="0">
                <a:solidFill>
                  <a:schemeClr val="tx1"/>
                </a:solidFill>
                <a:latin typeface="Arial Black" panose="020B0A04020102020204" pitchFamily="34" charset="0"/>
              </a:rPr>
              <a:t>Willing to complete food intake and exercise diaries</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provide informed consent</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swallow pills</a:t>
            </a:r>
          </a:p>
          <a:p>
            <a:pPr>
              <a:lnSpc>
                <a:spcPct val="90000"/>
              </a:lnSpc>
              <a:buFont typeface="Wingdings 3" charset="2"/>
              <a:buAutoNum type="alphaLcPeriod" startAt="4"/>
            </a:pPr>
            <a:r>
              <a:rPr lang="en-US" dirty="0">
                <a:solidFill>
                  <a:schemeClr val="tx1"/>
                </a:solidFill>
                <a:latin typeface="Arial Black" panose="020B0A04020102020204" pitchFamily="34" charset="0"/>
              </a:rPr>
              <a:t>Has access to the internet and has email</a:t>
            </a:r>
          </a:p>
          <a:p>
            <a:pPr>
              <a:lnSpc>
                <a:spcPct val="90000"/>
              </a:lnSpc>
              <a:buFont typeface="Wingdings 3" charset="2"/>
              <a:buAutoNum type="alphaLcPeriod" startAt="7"/>
            </a:pPr>
            <a:r>
              <a:rPr lang="en-US" dirty="0">
                <a:solidFill>
                  <a:schemeClr val="tx1"/>
                </a:solidFill>
                <a:latin typeface="Arial Black" panose="020B0A04020102020204" pitchFamily="34" charset="0"/>
              </a:rPr>
              <a:t>a and b</a:t>
            </a:r>
          </a:p>
          <a:p>
            <a:pPr>
              <a:lnSpc>
                <a:spcPct val="90000"/>
              </a:lnSpc>
              <a:buFont typeface="Wingdings 3" charset="2"/>
              <a:buAutoNum type="alphaLcPeriod" startAt="7"/>
            </a:pPr>
            <a:r>
              <a:rPr lang="en-US" dirty="0">
                <a:solidFill>
                  <a:schemeClr val="tx1"/>
                </a:solidFill>
                <a:latin typeface="Arial Black" panose="020B0A04020102020204" pitchFamily="34" charset="0"/>
              </a:rPr>
              <a:t>a, b, and c</a:t>
            </a:r>
          </a:p>
          <a:p>
            <a:pPr>
              <a:lnSpc>
                <a:spcPct val="90000"/>
              </a:lnSpc>
              <a:buFont typeface="Wingdings 3" charset="2"/>
              <a:buAutoNum type="alphaLcPeriod" startAt="7"/>
            </a:pPr>
            <a:r>
              <a:rPr lang="en-US" dirty="0">
                <a:solidFill>
                  <a:schemeClr val="tx1"/>
                </a:solidFill>
                <a:latin typeface="Arial Black" panose="020B0A04020102020204" pitchFamily="34" charset="0"/>
              </a:rPr>
              <a:t>a, b, and f</a:t>
            </a:r>
          </a:p>
          <a:p>
            <a:pPr>
              <a:lnSpc>
                <a:spcPct val="90000"/>
              </a:lnSpc>
              <a:buFont typeface="Wingdings 3" charset="2"/>
              <a:buAutoNum type="alphaLcPeriod" startAt="7"/>
            </a:pPr>
            <a:r>
              <a:rPr lang="en-US" dirty="0">
                <a:solidFill>
                  <a:schemeClr val="tx1"/>
                </a:solidFill>
                <a:latin typeface="Arial Black" panose="020B0A04020102020204" pitchFamily="34" charset="0"/>
              </a:rPr>
              <a:t>All of the above</a:t>
            </a:r>
          </a:p>
          <a:p>
            <a:pPr marL="0" indent="0">
              <a:lnSpc>
                <a:spcPct val="90000"/>
              </a:lnSpc>
              <a:buNone/>
            </a:pPr>
            <a:r>
              <a:rPr lang="en-US" dirty="0">
                <a:solidFill>
                  <a:srgbClr val="FF0000"/>
                </a:solidFill>
                <a:latin typeface="Arial Black" panose="020B0A04020102020204" pitchFamily="34" charset="0"/>
              </a:rPr>
              <a:t>Which of the above criteria may not meet the Belmont Report’s principle of justice?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p:spTree>
    <p:extLst>
      <p:ext uri="{BB962C8B-B14F-4D97-AF65-F5344CB8AC3E}">
        <p14:creationId xmlns:p14="http://schemas.microsoft.com/office/powerpoint/2010/main" val="133879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dirty="0">
                <a:latin typeface="Arial Black" panose="020B0A040201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114800" y="363071"/>
            <a:ext cx="5728447" cy="6628680"/>
          </a:xfrm>
        </p:spPr>
        <p:txBody>
          <a:bodyPr anchor="ctr">
            <a:normAutofit fontScale="92500" lnSpcReduction="10000"/>
          </a:bodyPr>
          <a:lstStyle/>
          <a:p>
            <a:pPr marL="0" indent="0">
              <a:lnSpc>
                <a:spcPct val="90000"/>
              </a:lnSpc>
              <a:buNone/>
            </a:pPr>
            <a:endParaRPr lang="en-US" sz="1300" dirty="0"/>
          </a:p>
          <a:p>
            <a:pPr marL="0" indent="0">
              <a:lnSpc>
                <a:spcPct val="90000"/>
              </a:lnSpc>
              <a:buNone/>
            </a:pPr>
            <a:r>
              <a:rPr lang="en-US" dirty="0">
                <a:latin typeface="Arial Black" panose="020B0A04020102020204" pitchFamily="34" charset="0"/>
              </a:rPr>
              <a:t>A sponsor wants to recruit subjects with Type I Diabetes for a Phase III Clinical Trial. Your site has about 2000 patients with this diagnosis.</a:t>
            </a:r>
          </a:p>
          <a:p>
            <a:pPr>
              <a:lnSpc>
                <a:spcPct val="90000"/>
              </a:lnSpc>
            </a:pPr>
            <a:endParaRPr lang="en-US" dirty="0">
              <a:latin typeface="Arial Black" panose="020B0A04020102020204" pitchFamily="34" charset="0"/>
            </a:endParaRPr>
          </a:p>
          <a:p>
            <a:pPr marL="0" indent="0">
              <a:lnSpc>
                <a:spcPct val="90000"/>
              </a:lnSpc>
              <a:buNone/>
            </a:pPr>
            <a:r>
              <a:rPr lang="en-US" dirty="0">
                <a:solidFill>
                  <a:schemeClr val="tx1"/>
                </a:solidFill>
                <a:latin typeface="Arial Black" panose="020B0A04020102020204" pitchFamily="34" charset="0"/>
              </a:rPr>
              <a:t>The inclusion criteria for enrollment:</a:t>
            </a:r>
          </a:p>
          <a:p>
            <a:pPr marL="0" indent="0">
              <a:lnSpc>
                <a:spcPct val="90000"/>
              </a:lnSpc>
              <a:buNone/>
            </a:pPr>
            <a:endParaRPr lang="en-US" dirty="0">
              <a:solidFill>
                <a:schemeClr val="tx1"/>
              </a:solidFill>
              <a:latin typeface="Arial Black" panose="020B0A04020102020204" pitchFamily="34" charset="0"/>
            </a:endParaRPr>
          </a:p>
          <a:p>
            <a:pPr>
              <a:lnSpc>
                <a:spcPct val="90000"/>
              </a:lnSpc>
              <a:buAutoNum type="alphaLcPeriod"/>
            </a:pPr>
            <a:r>
              <a:rPr lang="en-US" dirty="0">
                <a:solidFill>
                  <a:schemeClr val="tx1"/>
                </a:solidFill>
                <a:latin typeface="Arial Black" panose="020B0A04020102020204" pitchFamily="34" charset="0"/>
              </a:rPr>
              <a:t>18 to 65 years of age</a:t>
            </a:r>
          </a:p>
          <a:p>
            <a:pPr>
              <a:lnSpc>
                <a:spcPct val="90000"/>
              </a:lnSpc>
              <a:buAutoNum type="alphaLcPeriod"/>
            </a:pPr>
            <a:r>
              <a:rPr lang="en-US" dirty="0">
                <a:solidFill>
                  <a:schemeClr val="tx1"/>
                </a:solidFill>
                <a:latin typeface="Arial Black" panose="020B0A04020102020204" pitchFamily="34" charset="0"/>
              </a:rPr>
              <a:t>Female</a:t>
            </a:r>
          </a:p>
          <a:p>
            <a:pPr>
              <a:lnSpc>
                <a:spcPct val="90000"/>
              </a:lnSpc>
              <a:buFont typeface="Wingdings 3" charset="2"/>
              <a:buAutoNum type="alphaLcPeriod" startAt="3"/>
            </a:pPr>
            <a:r>
              <a:rPr lang="en-US" dirty="0">
                <a:solidFill>
                  <a:schemeClr val="tx1"/>
                </a:solidFill>
                <a:latin typeface="Arial Black" panose="020B0A04020102020204" pitchFamily="34" charset="0"/>
              </a:rPr>
              <a:t>Willing to complete food intake and exercise diaries</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provide informed consent</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swallow pills</a:t>
            </a:r>
          </a:p>
          <a:p>
            <a:pPr>
              <a:lnSpc>
                <a:spcPct val="90000"/>
              </a:lnSpc>
              <a:buFont typeface="Wingdings 3" charset="2"/>
              <a:buAutoNum type="alphaLcPeriod" startAt="4"/>
            </a:pPr>
            <a:r>
              <a:rPr lang="en-US" dirty="0">
                <a:solidFill>
                  <a:schemeClr val="tx1"/>
                </a:solidFill>
                <a:latin typeface="Arial Black" panose="020B0A04020102020204" pitchFamily="34" charset="0"/>
              </a:rPr>
              <a:t>Has access to the internet and has email</a:t>
            </a:r>
          </a:p>
          <a:p>
            <a:pPr>
              <a:lnSpc>
                <a:spcPct val="90000"/>
              </a:lnSpc>
              <a:buFont typeface="Wingdings 3" charset="2"/>
              <a:buAutoNum type="alphaLcPeriod" startAt="7"/>
            </a:pPr>
            <a:r>
              <a:rPr lang="en-US" dirty="0">
                <a:solidFill>
                  <a:schemeClr val="tx1"/>
                </a:solidFill>
                <a:latin typeface="Arial Black" panose="020B0A04020102020204" pitchFamily="34" charset="0"/>
              </a:rPr>
              <a:t>a and b</a:t>
            </a:r>
          </a:p>
          <a:p>
            <a:pPr>
              <a:lnSpc>
                <a:spcPct val="90000"/>
              </a:lnSpc>
              <a:buFont typeface="Wingdings 3" charset="2"/>
              <a:buAutoNum type="alphaLcPeriod" startAt="7"/>
            </a:pPr>
            <a:r>
              <a:rPr lang="en-US" dirty="0">
                <a:solidFill>
                  <a:schemeClr val="tx1"/>
                </a:solidFill>
                <a:latin typeface="Arial Black" panose="020B0A04020102020204" pitchFamily="34" charset="0"/>
              </a:rPr>
              <a:t>a, b, and c</a:t>
            </a:r>
          </a:p>
          <a:p>
            <a:pPr>
              <a:lnSpc>
                <a:spcPct val="90000"/>
              </a:lnSpc>
              <a:buFont typeface="Wingdings 3" charset="2"/>
              <a:buAutoNum type="alphaLcPeriod" startAt="7"/>
            </a:pPr>
            <a:r>
              <a:rPr lang="en-US" dirty="0">
                <a:solidFill>
                  <a:schemeClr val="tx1"/>
                </a:solidFill>
                <a:latin typeface="Arial Black" panose="020B0A04020102020204" pitchFamily="34" charset="0"/>
              </a:rPr>
              <a:t>a, b, and f</a:t>
            </a:r>
          </a:p>
          <a:p>
            <a:pPr>
              <a:lnSpc>
                <a:spcPct val="90000"/>
              </a:lnSpc>
              <a:buFont typeface="Wingdings 3" charset="2"/>
              <a:buAutoNum type="alphaLcPeriod" startAt="7"/>
            </a:pPr>
            <a:r>
              <a:rPr lang="en-US" dirty="0">
                <a:solidFill>
                  <a:schemeClr val="tx1"/>
                </a:solidFill>
                <a:latin typeface="Arial Black" panose="020B0A04020102020204" pitchFamily="34" charset="0"/>
              </a:rPr>
              <a:t>All of the above</a:t>
            </a:r>
          </a:p>
          <a:p>
            <a:pPr marL="0" indent="0">
              <a:lnSpc>
                <a:spcPct val="90000"/>
              </a:lnSpc>
              <a:buNone/>
            </a:pPr>
            <a:r>
              <a:rPr lang="en-US" dirty="0">
                <a:solidFill>
                  <a:srgbClr val="FF0000"/>
                </a:solidFill>
                <a:latin typeface="Arial Black" panose="020B0A04020102020204" pitchFamily="34" charset="0"/>
              </a:rPr>
              <a:t>Which of the above criteria may not meet the Belmont Report’s principle of justice?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669C483F-176A-4029-B48E-DC29CEBE4C5D}"/>
                  </a:ext>
                </a:extLst>
              </p14:cNvPr>
              <p14:cNvContentPartPr/>
              <p14:nvPr/>
            </p14:nvContentPartPr>
            <p14:xfrm>
              <a:off x="4048953" y="5616932"/>
              <a:ext cx="2990160" cy="465120"/>
            </p14:xfrm>
          </p:contentPart>
        </mc:Choice>
        <mc:Fallback xmlns="">
          <p:pic>
            <p:nvPicPr>
              <p:cNvPr id="14" name="Ink 13">
                <a:extLst>
                  <a:ext uri="{FF2B5EF4-FFF2-40B4-BE49-F238E27FC236}">
                    <a16:creationId xmlns:a16="http://schemas.microsoft.com/office/drawing/2014/main" id="{669C483F-176A-4029-B48E-DC29CEBE4C5D}"/>
                  </a:ext>
                </a:extLst>
              </p:cNvPr>
              <p:cNvPicPr/>
              <p:nvPr/>
            </p:nvPicPr>
            <p:blipFill>
              <a:blip r:embed="rId12"/>
              <a:stretch>
                <a:fillRect/>
              </a:stretch>
            </p:blipFill>
            <p:spPr>
              <a:xfrm>
                <a:off x="4013313" y="5581292"/>
                <a:ext cx="3061800" cy="536760"/>
              </a:xfrm>
              <a:prstGeom prst="rect">
                <a:avLst/>
              </a:prstGeom>
            </p:spPr>
          </p:pic>
        </mc:Fallback>
      </mc:AlternateContent>
    </p:spTree>
    <p:extLst>
      <p:ext uri="{BB962C8B-B14F-4D97-AF65-F5344CB8AC3E}">
        <p14:creationId xmlns:p14="http://schemas.microsoft.com/office/powerpoint/2010/main" val="3796499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dirty="0">
                <a:latin typeface="Arial Black" panose="020B0A040201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114800" y="363071"/>
            <a:ext cx="5728447" cy="6628680"/>
          </a:xfrm>
        </p:spPr>
        <p:txBody>
          <a:bodyPr anchor="ctr">
            <a:normAutofit/>
          </a:bodyPr>
          <a:lstStyle/>
          <a:p>
            <a:pPr marL="0" indent="0">
              <a:lnSpc>
                <a:spcPct val="90000"/>
              </a:lnSpc>
              <a:buNone/>
            </a:pPr>
            <a:endParaRPr lang="en-US" sz="1300" dirty="0"/>
          </a:p>
          <a:p>
            <a:pPr marL="0" indent="0">
              <a:lnSpc>
                <a:spcPct val="90000"/>
              </a:lnSpc>
              <a:buNone/>
            </a:pPr>
            <a:r>
              <a:rPr lang="en-US" dirty="0">
                <a:latin typeface="Arial Black" panose="020B0A04020102020204" pitchFamily="34" charset="0"/>
              </a:rPr>
              <a:t>A sponsor wants to recruit subjects with Type I Diabetes for a Phase III Clinical Trial. Your site has about 2000 patients with this diagnosis.</a:t>
            </a:r>
          </a:p>
          <a:p>
            <a:pPr>
              <a:lnSpc>
                <a:spcPct val="90000"/>
              </a:lnSpc>
            </a:pPr>
            <a:endParaRPr lang="en-US" dirty="0">
              <a:latin typeface="Arial Black" panose="020B0A04020102020204" pitchFamily="34" charset="0"/>
            </a:endParaRPr>
          </a:p>
          <a:p>
            <a:pPr marL="0" indent="0">
              <a:lnSpc>
                <a:spcPct val="90000"/>
              </a:lnSpc>
              <a:buNone/>
            </a:pPr>
            <a:r>
              <a:rPr lang="en-US" dirty="0">
                <a:solidFill>
                  <a:schemeClr val="tx1"/>
                </a:solidFill>
                <a:latin typeface="Arial Black" panose="020B0A04020102020204" pitchFamily="34" charset="0"/>
              </a:rPr>
              <a:t>The inclusion criteria for enrollment:</a:t>
            </a:r>
          </a:p>
          <a:p>
            <a:pPr marL="0" indent="0">
              <a:lnSpc>
                <a:spcPct val="90000"/>
              </a:lnSpc>
              <a:buNone/>
            </a:pPr>
            <a:endParaRPr lang="en-US" dirty="0">
              <a:solidFill>
                <a:schemeClr val="tx1"/>
              </a:solidFill>
              <a:latin typeface="Arial Black" panose="020B0A04020102020204" pitchFamily="34" charset="0"/>
            </a:endParaRPr>
          </a:p>
          <a:p>
            <a:pPr>
              <a:lnSpc>
                <a:spcPct val="90000"/>
              </a:lnSpc>
              <a:buAutoNum type="alphaLcPeriod"/>
            </a:pPr>
            <a:r>
              <a:rPr lang="en-US" dirty="0">
                <a:solidFill>
                  <a:schemeClr val="tx1"/>
                </a:solidFill>
                <a:latin typeface="Arial Black" panose="020B0A04020102020204" pitchFamily="34" charset="0"/>
              </a:rPr>
              <a:t>18 to 65 years of age</a:t>
            </a:r>
          </a:p>
          <a:p>
            <a:pPr>
              <a:lnSpc>
                <a:spcPct val="90000"/>
              </a:lnSpc>
              <a:buAutoNum type="alphaLcPeriod"/>
            </a:pPr>
            <a:r>
              <a:rPr lang="en-US" dirty="0">
                <a:solidFill>
                  <a:schemeClr val="tx1"/>
                </a:solidFill>
                <a:latin typeface="Arial Black" panose="020B0A04020102020204" pitchFamily="34" charset="0"/>
              </a:rPr>
              <a:t>Female</a:t>
            </a:r>
          </a:p>
          <a:p>
            <a:pPr>
              <a:lnSpc>
                <a:spcPct val="90000"/>
              </a:lnSpc>
              <a:buFont typeface="Wingdings 3" charset="2"/>
              <a:buAutoNum type="alphaLcPeriod" startAt="3"/>
            </a:pPr>
            <a:r>
              <a:rPr lang="en-US" dirty="0">
                <a:solidFill>
                  <a:schemeClr val="tx1"/>
                </a:solidFill>
                <a:latin typeface="Arial Black" panose="020B0A04020102020204" pitchFamily="34" charset="0"/>
              </a:rPr>
              <a:t>Willing to complete food intake and exercise diaries</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provide informed consent</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swallow pills</a:t>
            </a:r>
          </a:p>
          <a:p>
            <a:pPr>
              <a:lnSpc>
                <a:spcPct val="90000"/>
              </a:lnSpc>
              <a:buFont typeface="Wingdings 3" charset="2"/>
              <a:buAutoNum type="alphaLcPeriod" startAt="4"/>
            </a:pPr>
            <a:r>
              <a:rPr lang="en-US" dirty="0">
                <a:solidFill>
                  <a:schemeClr val="tx1"/>
                </a:solidFill>
                <a:latin typeface="Arial Black" panose="020B0A04020102020204" pitchFamily="34" charset="0"/>
              </a:rPr>
              <a:t>Has access to the internet and has email</a:t>
            </a:r>
          </a:p>
          <a:p>
            <a:pPr>
              <a:lnSpc>
                <a:spcPct val="90000"/>
              </a:lnSpc>
              <a:buFont typeface="Wingdings 3" charset="2"/>
              <a:buAutoNum type="alphaLcPeriod" startAt="7"/>
            </a:pPr>
            <a:r>
              <a:rPr lang="en-US" dirty="0">
                <a:solidFill>
                  <a:schemeClr val="tx1"/>
                </a:solidFill>
                <a:latin typeface="Arial Black" panose="020B0A04020102020204" pitchFamily="34" charset="0"/>
              </a:rPr>
              <a:t>All of the above</a:t>
            </a:r>
          </a:p>
          <a:p>
            <a:pPr marL="0" indent="0">
              <a:lnSpc>
                <a:spcPct val="90000"/>
              </a:lnSpc>
              <a:buNone/>
            </a:pPr>
            <a:r>
              <a:rPr lang="en-US" dirty="0">
                <a:solidFill>
                  <a:srgbClr val="FF0000"/>
                </a:solidFill>
                <a:latin typeface="Arial Black" panose="020B0A04020102020204" pitchFamily="34" charset="0"/>
              </a:rPr>
              <a:t>Which of the above criteria meets the Belmont Report’s principle of respect for persons?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p:spTree>
    <p:extLst>
      <p:ext uri="{BB962C8B-B14F-4D97-AF65-F5344CB8AC3E}">
        <p14:creationId xmlns:p14="http://schemas.microsoft.com/office/powerpoint/2010/main" val="289165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dirty="0">
                <a:latin typeface="Arial Black" panose="020B0A040201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114800" y="363071"/>
            <a:ext cx="5728447" cy="6628680"/>
          </a:xfrm>
        </p:spPr>
        <p:txBody>
          <a:bodyPr anchor="ctr">
            <a:normAutofit/>
          </a:bodyPr>
          <a:lstStyle/>
          <a:p>
            <a:pPr marL="0" indent="0">
              <a:lnSpc>
                <a:spcPct val="90000"/>
              </a:lnSpc>
              <a:buNone/>
            </a:pPr>
            <a:endParaRPr lang="en-US" sz="1300" dirty="0"/>
          </a:p>
          <a:p>
            <a:pPr marL="0" indent="0">
              <a:lnSpc>
                <a:spcPct val="90000"/>
              </a:lnSpc>
              <a:buNone/>
            </a:pPr>
            <a:r>
              <a:rPr lang="en-US" dirty="0">
                <a:latin typeface="Arial Black" panose="020B0A04020102020204" pitchFamily="34" charset="0"/>
              </a:rPr>
              <a:t>A sponsor wants to recruit subjects with Type I Diabetes for a Phase III Clinical Trial. Your site has about 2000 patients with this diagnosis.</a:t>
            </a:r>
          </a:p>
          <a:p>
            <a:pPr>
              <a:lnSpc>
                <a:spcPct val="90000"/>
              </a:lnSpc>
            </a:pPr>
            <a:endParaRPr lang="en-US" dirty="0">
              <a:latin typeface="Arial Black" panose="020B0A04020102020204" pitchFamily="34" charset="0"/>
            </a:endParaRPr>
          </a:p>
          <a:p>
            <a:pPr marL="0" indent="0">
              <a:lnSpc>
                <a:spcPct val="90000"/>
              </a:lnSpc>
              <a:buNone/>
            </a:pPr>
            <a:r>
              <a:rPr lang="en-US" dirty="0">
                <a:solidFill>
                  <a:schemeClr val="tx1"/>
                </a:solidFill>
                <a:latin typeface="Arial Black" panose="020B0A04020102020204" pitchFamily="34" charset="0"/>
              </a:rPr>
              <a:t>The inclusion criteria for enrollment:</a:t>
            </a:r>
          </a:p>
          <a:p>
            <a:pPr marL="0" indent="0">
              <a:lnSpc>
                <a:spcPct val="90000"/>
              </a:lnSpc>
              <a:buNone/>
            </a:pPr>
            <a:endParaRPr lang="en-US" dirty="0">
              <a:solidFill>
                <a:schemeClr val="tx1"/>
              </a:solidFill>
              <a:latin typeface="Arial Black" panose="020B0A04020102020204" pitchFamily="34" charset="0"/>
            </a:endParaRPr>
          </a:p>
          <a:p>
            <a:pPr>
              <a:lnSpc>
                <a:spcPct val="90000"/>
              </a:lnSpc>
              <a:buAutoNum type="alphaLcPeriod"/>
            </a:pPr>
            <a:r>
              <a:rPr lang="en-US" dirty="0">
                <a:solidFill>
                  <a:schemeClr val="tx1"/>
                </a:solidFill>
                <a:latin typeface="Arial Black" panose="020B0A04020102020204" pitchFamily="34" charset="0"/>
              </a:rPr>
              <a:t>18 to 65 years of age</a:t>
            </a:r>
          </a:p>
          <a:p>
            <a:pPr>
              <a:lnSpc>
                <a:spcPct val="90000"/>
              </a:lnSpc>
              <a:buAutoNum type="alphaLcPeriod"/>
            </a:pPr>
            <a:r>
              <a:rPr lang="en-US" dirty="0">
                <a:solidFill>
                  <a:schemeClr val="tx1"/>
                </a:solidFill>
                <a:latin typeface="Arial Black" panose="020B0A04020102020204" pitchFamily="34" charset="0"/>
              </a:rPr>
              <a:t>Female</a:t>
            </a:r>
          </a:p>
          <a:p>
            <a:pPr>
              <a:lnSpc>
                <a:spcPct val="90000"/>
              </a:lnSpc>
              <a:buFont typeface="Wingdings 3" charset="2"/>
              <a:buAutoNum type="alphaLcPeriod" startAt="3"/>
            </a:pPr>
            <a:r>
              <a:rPr lang="en-US" dirty="0">
                <a:solidFill>
                  <a:schemeClr val="tx1"/>
                </a:solidFill>
                <a:latin typeface="Arial Black" panose="020B0A04020102020204" pitchFamily="34" charset="0"/>
              </a:rPr>
              <a:t>Willing to complete food intake and exercise diaries</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provide informed consent</a:t>
            </a:r>
          </a:p>
          <a:p>
            <a:pPr>
              <a:lnSpc>
                <a:spcPct val="90000"/>
              </a:lnSpc>
              <a:buFont typeface="Wingdings 3" charset="2"/>
              <a:buAutoNum type="alphaLcPeriod" startAt="4"/>
            </a:pPr>
            <a:r>
              <a:rPr lang="en-US" dirty="0">
                <a:solidFill>
                  <a:schemeClr val="tx1"/>
                </a:solidFill>
                <a:latin typeface="Arial Black" panose="020B0A04020102020204" pitchFamily="34" charset="0"/>
              </a:rPr>
              <a:t>Able to swallow pills</a:t>
            </a:r>
          </a:p>
          <a:p>
            <a:pPr>
              <a:lnSpc>
                <a:spcPct val="90000"/>
              </a:lnSpc>
              <a:buFont typeface="Wingdings 3" charset="2"/>
              <a:buAutoNum type="alphaLcPeriod" startAt="4"/>
            </a:pPr>
            <a:r>
              <a:rPr lang="en-US" dirty="0">
                <a:solidFill>
                  <a:schemeClr val="tx1"/>
                </a:solidFill>
                <a:latin typeface="Arial Black" panose="020B0A04020102020204" pitchFamily="34" charset="0"/>
              </a:rPr>
              <a:t>Has access to the internet and has email</a:t>
            </a:r>
          </a:p>
          <a:p>
            <a:pPr>
              <a:lnSpc>
                <a:spcPct val="90000"/>
              </a:lnSpc>
              <a:buFont typeface="Wingdings 3" charset="2"/>
              <a:buAutoNum type="alphaLcPeriod" startAt="7"/>
            </a:pPr>
            <a:r>
              <a:rPr lang="en-US" dirty="0">
                <a:solidFill>
                  <a:schemeClr val="tx1"/>
                </a:solidFill>
                <a:latin typeface="Arial Black" panose="020B0A04020102020204" pitchFamily="34" charset="0"/>
              </a:rPr>
              <a:t>All of the above</a:t>
            </a:r>
          </a:p>
          <a:p>
            <a:pPr marL="0" indent="0">
              <a:lnSpc>
                <a:spcPct val="90000"/>
              </a:lnSpc>
              <a:buNone/>
            </a:pPr>
            <a:r>
              <a:rPr lang="en-US" dirty="0">
                <a:solidFill>
                  <a:srgbClr val="FF0000"/>
                </a:solidFill>
                <a:latin typeface="Arial Black" panose="020B0A04020102020204" pitchFamily="34" charset="0"/>
              </a:rPr>
              <a:t>Which of the above criteria meets the Belmont Report’s principle of respect for persons?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7B2AB454-6563-47BA-904B-B0173B556FCF}"/>
                  </a:ext>
                </a:extLst>
              </p14:cNvPr>
              <p14:cNvContentPartPr/>
              <p14:nvPr/>
            </p14:nvContentPartPr>
            <p14:xfrm>
              <a:off x="3920073" y="4248572"/>
              <a:ext cx="6268680" cy="624240"/>
            </p14:xfrm>
          </p:contentPart>
        </mc:Choice>
        <mc:Fallback xmlns="">
          <p:pic>
            <p:nvPicPr>
              <p:cNvPr id="8" name="Ink 7">
                <a:extLst>
                  <a:ext uri="{FF2B5EF4-FFF2-40B4-BE49-F238E27FC236}">
                    <a16:creationId xmlns:a16="http://schemas.microsoft.com/office/drawing/2014/main" id="{7B2AB454-6563-47BA-904B-B0173B556FCF}"/>
                  </a:ext>
                </a:extLst>
              </p:cNvPr>
              <p:cNvPicPr/>
              <p:nvPr/>
            </p:nvPicPr>
            <p:blipFill>
              <a:blip r:embed="rId12"/>
              <a:stretch>
                <a:fillRect/>
              </a:stretch>
            </p:blipFill>
            <p:spPr>
              <a:xfrm>
                <a:off x="3884433" y="4212932"/>
                <a:ext cx="6340320" cy="695880"/>
              </a:xfrm>
              <a:prstGeom prst="rect">
                <a:avLst/>
              </a:prstGeom>
            </p:spPr>
          </p:pic>
        </mc:Fallback>
      </mc:AlternateContent>
    </p:spTree>
    <p:extLst>
      <p:ext uri="{BB962C8B-B14F-4D97-AF65-F5344CB8AC3E}">
        <p14:creationId xmlns:p14="http://schemas.microsoft.com/office/powerpoint/2010/main" val="3894930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DC6F-B4B9-40A8-8C9C-45F1232CB7AE}"/>
              </a:ext>
            </a:extLst>
          </p:cNvPr>
          <p:cNvSpPr>
            <a:spLocks noGrp="1"/>
          </p:cNvSpPr>
          <p:nvPr>
            <p:ph type="title"/>
          </p:nvPr>
        </p:nvSpPr>
        <p:spPr>
          <a:xfrm>
            <a:off x="677334" y="161365"/>
            <a:ext cx="8596668" cy="1129553"/>
          </a:xfrm>
        </p:spPr>
        <p:txBody>
          <a:bodyPr>
            <a:normAutofit fontScale="90000"/>
          </a:bodyPr>
          <a:lstStyle/>
          <a:p>
            <a:pPr algn="ctr"/>
            <a:r>
              <a:rPr lang="en-US" dirty="0">
                <a:latin typeface="Arial Black" panose="020B0A04020102020204" pitchFamily="34" charset="0"/>
              </a:rPr>
              <a:t>What is wrong with this advertisement?</a:t>
            </a:r>
          </a:p>
        </p:txBody>
      </p:sp>
      <p:sp>
        <p:nvSpPr>
          <p:cNvPr id="3" name="Content Placeholder 2">
            <a:extLst>
              <a:ext uri="{FF2B5EF4-FFF2-40B4-BE49-F238E27FC236}">
                <a16:creationId xmlns:a16="http://schemas.microsoft.com/office/drawing/2014/main" id="{525AD6FB-2CA8-4D88-B29F-0973B23C5739}"/>
              </a:ext>
            </a:extLst>
          </p:cNvPr>
          <p:cNvSpPr>
            <a:spLocks noGrp="1"/>
          </p:cNvSpPr>
          <p:nvPr>
            <p:ph idx="1"/>
          </p:nvPr>
        </p:nvSpPr>
        <p:spPr>
          <a:xfrm>
            <a:off x="677334" y="1290918"/>
            <a:ext cx="8596668" cy="5271247"/>
          </a:xfrm>
          <a:solidFill>
            <a:schemeClr val="bg2"/>
          </a:solidFill>
        </p:spPr>
        <p:txBody>
          <a:bodyPr>
            <a:normAutofit/>
          </a:bodyPr>
          <a:lstStyle/>
          <a:p>
            <a:pPr marL="0" indent="0" algn="ctr">
              <a:buNone/>
            </a:pPr>
            <a:r>
              <a:rPr lang="en-US" dirty="0">
                <a:latin typeface="Arial Black" panose="020B0A04020102020204" pitchFamily="34" charset="0"/>
              </a:rPr>
              <a:t>WANTED:</a:t>
            </a:r>
          </a:p>
          <a:p>
            <a:endParaRPr lang="en-US" dirty="0">
              <a:latin typeface="Arial Black" panose="020B0A04020102020204" pitchFamily="34" charset="0"/>
            </a:endParaRPr>
          </a:p>
          <a:p>
            <a:pPr marL="0" indent="0" algn="ctr">
              <a:buNone/>
            </a:pPr>
            <a:r>
              <a:rPr lang="en-US" dirty="0">
                <a:latin typeface="Arial Black" panose="020B0A04020102020204" pitchFamily="34" charset="0"/>
              </a:rPr>
              <a:t>18 to 35-year-old persons with Type I Diabetes </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We want to study a </a:t>
            </a:r>
            <a:r>
              <a:rPr lang="en-US" u="sng" dirty="0">
                <a:latin typeface="Arial Black" panose="020B0A04020102020204" pitchFamily="34" charset="0"/>
              </a:rPr>
              <a:t>PROMISING</a:t>
            </a:r>
            <a:r>
              <a:rPr lang="en-US" dirty="0">
                <a:latin typeface="Arial Black" panose="020B0A04020102020204" pitchFamily="34" charset="0"/>
              </a:rPr>
              <a:t> new type of therapy to lower blood sugar.</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You will receive </a:t>
            </a:r>
            <a:r>
              <a:rPr lang="en-US" dirty="0">
                <a:solidFill>
                  <a:srgbClr val="FF0000"/>
                </a:solidFill>
                <a:latin typeface="Arial Black" panose="020B0A04020102020204" pitchFamily="34" charset="0"/>
              </a:rPr>
              <a:t>FREE </a:t>
            </a:r>
            <a:r>
              <a:rPr lang="en-US" dirty="0">
                <a:latin typeface="Arial Black" panose="020B0A04020102020204" pitchFamily="34" charset="0"/>
              </a:rPr>
              <a:t>medication and will have </a:t>
            </a:r>
            <a:r>
              <a:rPr lang="en-US" dirty="0">
                <a:solidFill>
                  <a:schemeClr val="accent5"/>
                </a:solidFill>
                <a:latin typeface="Arial Black" panose="020B0A04020102020204" pitchFamily="34" charset="0"/>
              </a:rPr>
              <a:t>FREE </a:t>
            </a:r>
            <a:r>
              <a:rPr lang="en-US" dirty="0">
                <a:latin typeface="Arial Black" panose="020B0A04020102020204" pitchFamily="34" charset="0"/>
              </a:rPr>
              <a:t>clinic visits.</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At each visit you will receive </a:t>
            </a:r>
            <a:r>
              <a:rPr lang="en-US" sz="2800" dirty="0">
                <a:latin typeface="Arial Black" panose="020B0A04020102020204" pitchFamily="34" charset="0"/>
              </a:rPr>
              <a:t>$50.00</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Contact Dr. Smith at 111-222-0000</a:t>
            </a:r>
          </a:p>
        </p:txBody>
      </p:sp>
    </p:spTree>
    <p:extLst>
      <p:ext uri="{BB962C8B-B14F-4D97-AF65-F5344CB8AC3E}">
        <p14:creationId xmlns:p14="http://schemas.microsoft.com/office/powerpoint/2010/main" val="71577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EA5C-992F-4A88-932B-2C531B5E3CAB}"/>
              </a:ext>
            </a:extLst>
          </p:cNvPr>
          <p:cNvSpPr>
            <a:spLocks noGrp="1"/>
          </p:cNvSpPr>
          <p:nvPr>
            <p:ph type="title"/>
          </p:nvPr>
        </p:nvSpPr>
        <p:spPr>
          <a:xfrm>
            <a:off x="677334" y="204953"/>
            <a:ext cx="8596668" cy="725213"/>
          </a:xfrm>
        </p:spPr>
        <p:txBody>
          <a:bodyPr/>
          <a:lstStyle/>
          <a:p>
            <a:r>
              <a:rPr lang="en-US" dirty="0">
                <a:latin typeface="Arial Black" panose="020B0A04020102020204" pitchFamily="34" charset="0"/>
              </a:rPr>
              <a:t>Need information?</a:t>
            </a:r>
          </a:p>
        </p:txBody>
      </p:sp>
      <p:sp>
        <p:nvSpPr>
          <p:cNvPr id="3" name="Content Placeholder 2">
            <a:extLst>
              <a:ext uri="{FF2B5EF4-FFF2-40B4-BE49-F238E27FC236}">
                <a16:creationId xmlns:a16="http://schemas.microsoft.com/office/drawing/2014/main" id="{4B972D42-0720-42C4-BD31-08B8C2BB25C1}"/>
              </a:ext>
            </a:extLst>
          </p:cNvPr>
          <p:cNvSpPr>
            <a:spLocks noGrp="1"/>
          </p:cNvSpPr>
          <p:nvPr>
            <p:ph idx="1"/>
          </p:nvPr>
        </p:nvSpPr>
        <p:spPr>
          <a:xfrm>
            <a:off x="677333" y="1250576"/>
            <a:ext cx="9806735" cy="5402471"/>
          </a:xfrm>
        </p:spPr>
        <p:txBody>
          <a:bodyPr>
            <a:normAutofit fontScale="70000" lnSpcReduction="20000"/>
          </a:bodyPr>
          <a:lstStyle/>
          <a:p>
            <a:pPr marL="0" indent="0">
              <a:buNone/>
            </a:pPr>
            <a:r>
              <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Worksheets </a:t>
            </a:r>
          </a:p>
          <a:p>
            <a:pPr marL="0" indent="0">
              <a:buNone/>
            </a:pPr>
            <a:r>
              <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Recruiting Study Subjects</a:t>
            </a:r>
          </a:p>
          <a:p>
            <a:pPr marL="0" indent="0">
              <a:buNone/>
            </a:pPr>
            <a:r>
              <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HIPAA Regulations in Clinical Research </a:t>
            </a:r>
          </a:p>
          <a:p>
            <a:pPr marL="0" indent="0">
              <a:buNone/>
            </a:pPr>
            <a:r>
              <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21 CFR 11</a:t>
            </a:r>
          </a:p>
          <a:p>
            <a:pPr marL="0" indent="0">
              <a:buNone/>
            </a:pPr>
            <a:endPar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endParaRPr>
          </a:p>
          <a:p>
            <a:pPr marL="0" indent="0">
              <a:buNone/>
            </a:pPr>
            <a:r>
              <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Webinars to view</a:t>
            </a:r>
          </a:p>
          <a:p>
            <a:pPr marL="0" indent="0">
              <a:buNone/>
            </a:pPr>
            <a:r>
              <a:rPr lang="en-US" sz="2100" u="sng"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Research 102, Session Two</a:t>
            </a:r>
          </a:p>
          <a:p>
            <a:pPr marL="0" indent="0">
              <a:buNone/>
            </a:pPr>
            <a:r>
              <a:rPr lang="en-US" sz="2100" u="sng"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Research 102, Session Five </a:t>
            </a:r>
          </a:p>
          <a:p>
            <a:pPr marL="0" indent="0">
              <a:buNone/>
            </a:pPr>
            <a:endPar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endParaRPr>
          </a:p>
          <a:p>
            <a:pPr marL="0" indent="0">
              <a:buNone/>
            </a:pPr>
            <a:r>
              <a:rPr lang="en-US" sz="21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dbran@uthsc.edu</a:t>
            </a:r>
            <a:endParaRPr lang="en-US" sz="2100" dirty="0">
              <a:solidFill>
                <a:schemeClr val="tx1"/>
              </a:solidFill>
              <a:latin typeface="Arial Black" panose="020B0A04020102020204" pitchFamily="34" charset="0"/>
            </a:endParaRPr>
          </a:p>
          <a:p>
            <a:endParaRPr lang="en-US" sz="2100" dirty="0">
              <a:solidFill>
                <a:schemeClr val="tx1"/>
              </a:solidFill>
              <a:latin typeface="Arial Black" panose="020B0A04020102020204" pitchFamily="34" charset="0"/>
            </a:endParaRPr>
          </a:p>
          <a:p>
            <a:pPr marL="0" indent="0">
              <a:buNone/>
            </a:pPr>
            <a:r>
              <a:rPr lang="en-US" sz="2100" dirty="0">
                <a:solidFill>
                  <a:schemeClr val="tx1"/>
                </a:solidFill>
                <a:latin typeface="Arial Black" panose="020B0A04020102020204" pitchFamily="34" charset="0"/>
                <a:hlinkClick r:id="rId4">
                  <a:extLst>
                    <a:ext uri="{A12FA001-AC4F-418D-AE19-62706E023703}">
                      <ahyp:hlinkClr xmlns:ahyp="http://schemas.microsoft.com/office/drawing/2018/hyperlinkcolor" val="tx"/>
                    </a:ext>
                  </a:extLst>
                </a:hlinkClick>
              </a:rPr>
              <a:t>mlynn@uthsc.edu</a:t>
            </a:r>
            <a:endParaRPr lang="en-US" sz="2100" dirty="0">
              <a:solidFill>
                <a:schemeClr val="tx1"/>
              </a:solidFill>
              <a:latin typeface="Arial Black" panose="020B0A04020102020204" pitchFamily="34" charset="0"/>
            </a:endParaRPr>
          </a:p>
          <a:p>
            <a:endParaRPr lang="en-US" sz="2100" dirty="0">
              <a:latin typeface="Arial Black" panose="020B0A04020102020204" pitchFamily="34" charset="0"/>
            </a:endParaRPr>
          </a:p>
          <a:p>
            <a:pPr marL="0" indent="0">
              <a:buNone/>
            </a:pPr>
            <a:r>
              <a:rPr lang="en-US" sz="2100" dirty="0">
                <a:latin typeface="Arial Black" panose="020B0A04020102020204" pitchFamily="34" charset="0"/>
              </a:rPr>
              <a:t>Tennessee Clinical and Translational Science Institute</a:t>
            </a:r>
          </a:p>
          <a:p>
            <a:pPr marL="0" indent="0">
              <a:buNone/>
            </a:pPr>
            <a:r>
              <a:rPr lang="en-US" sz="2100" dirty="0">
                <a:solidFill>
                  <a:srgbClr val="0070C0"/>
                </a:solidFill>
                <a:latin typeface="Arial Black" panose="020B0A04020102020204" pitchFamily="34" charset="0"/>
                <a:hlinkClick r:id="rId5">
                  <a:extLst>
                    <a:ext uri="{A12FA001-AC4F-418D-AE19-62706E023703}">
                      <ahyp:hlinkClr xmlns:ahyp="http://schemas.microsoft.com/office/drawing/2018/hyperlinkcolor" val="tx"/>
                    </a:ext>
                  </a:extLst>
                </a:hlinkClick>
              </a:rPr>
              <a:t>Seminars and Workshops – TN-CTSI (uthsc.edu)</a:t>
            </a:r>
            <a:endParaRPr lang="en-US" sz="2100" dirty="0">
              <a:solidFill>
                <a:srgbClr val="0070C0"/>
              </a:solidFill>
              <a:latin typeface="Arial Black" panose="020B0A04020102020204" pitchFamily="34" charset="0"/>
            </a:endParaRPr>
          </a:p>
          <a:p>
            <a:pPr marL="0" indent="0">
              <a:buNone/>
            </a:pPr>
            <a:endParaRPr lang="en-US" sz="2100" dirty="0">
              <a:solidFill>
                <a:srgbClr val="0070C0"/>
              </a:solidFill>
              <a:latin typeface="Arial Black" panose="020B0A04020102020204" pitchFamily="34" charset="0"/>
            </a:endParaRPr>
          </a:p>
          <a:p>
            <a:pPr marL="0" indent="0">
              <a:buNone/>
            </a:pPr>
            <a:r>
              <a:rPr lang="en-US" sz="2100" dirty="0">
                <a:solidFill>
                  <a:schemeClr val="tx1"/>
                </a:solidFill>
                <a:latin typeface="Arial Black" panose="020B0A04020102020204" pitchFamily="34" charset="0"/>
              </a:rPr>
              <a:t>Derita Bran and Margaret Lynn have no financial or other conflict of interest disclosures. </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39458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DC6F-B4B9-40A8-8C9C-45F1232CB7AE}"/>
              </a:ext>
            </a:extLst>
          </p:cNvPr>
          <p:cNvSpPr>
            <a:spLocks noGrp="1"/>
          </p:cNvSpPr>
          <p:nvPr>
            <p:ph type="title"/>
          </p:nvPr>
        </p:nvSpPr>
        <p:spPr>
          <a:xfrm>
            <a:off x="677334" y="161365"/>
            <a:ext cx="8596668" cy="1129553"/>
          </a:xfrm>
        </p:spPr>
        <p:txBody>
          <a:bodyPr>
            <a:normAutofit fontScale="90000"/>
          </a:bodyPr>
          <a:lstStyle/>
          <a:p>
            <a:pPr algn="ctr"/>
            <a:r>
              <a:rPr lang="en-US" dirty="0">
                <a:latin typeface="Arial Black" panose="020B0A04020102020204" pitchFamily="34" charset="0"/>
              </a:rPr>
              <a:t>What is wrong with this advertisement?</a:t>
            </a:r>
          </a:p>
        </p:txBody>
      </p:sp>
      <p:sp>
        <p:nvSpPr>
          <p:cNvPr id="3" name="Content Placeholder 2">
            <a:extLst>
              <a:ext uri="{FF2B5EF4-FFF2-40B4-BE49-F238E27FC236}">
                <a16:creationId xmlns:a16="http://schemas.microsoft.com/office/drawing/2014/main" id="{525AD6FB-2CA8-4D88-B29F-0973B23C5739}"/>
              </a:ext>
            </a:extLst>
          </p:cNvPr>
          <p:cNvSpPr>
            <a:spLocks noGrp="1"/>
          </p:cNvSpPr>
          <p:nvPr>
            <p:ph idx="1"/>
          </p:nvPr>
        </p:nvSpPr>
        <p:spPr>
          <a:xfrm>
            <a:off x="677334" y="1290918"/>
            <a:ext cx="8596668" cy="5271247"/>
          </a:xfrm>
          <a:solidFill>
            <a:schemeClr val="bg2"/>
          </a:solidFill>
        </p:spPr>
        <p:txBody>
          <a:bodyPr>
            <a:normAutofit/>
          </a:bodyPr>
          <a:lstStyle/>
          <a:p>
            <a:pPr marL="0" indent="0" algn="ctr">
              <a:buNone/>
            </a:pPr>
            <a:r>
              <a:rPr lang="en-US" dirty="0">
                <a:latin typeface="Arial Black" panose="020B0A04020102020204" pitchFamily="34" charset="0"/>
              </a:rPr>
              <a:t>WANTED:</a:t>
            </a:r>
          </a:p>
          <a:p>
            <a:endParaRPr lang="en-US" dirty="0">
              <a:latin typeface="Arial Black" panose="020B0A04020102020204" pitchFamily="34" charset="0"/>
            </a:endParaRPr>
          </a:p>
          <a:p>
            <a:pPr marL="0" indent="0" algn="ctr">
              <a:buNone/>
            </a:pPr>
            <a:r>
              <a:rPr lang="en-US" dirty="0">
                <a:latin typeface="Arial Black" panose="020B0A04020102020204" pitchFamily="34" charset="0"/>
              </a:rPr>
              <a:t>18 to 35 year-old persons with Type I Diabetes </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We want to study a </a:t>
            </a:r>
            <a:r>
              <a:rPr lang="en-US" u="sng" dirty="0">
                <a:latin typeface="Arial Black" panose="020B0A04020102020204" pitchFamily="34" charset="0"/>
              </a:rPr>
              <a:t>PROMISING</a:t>
            </a:r>
            <a:r>
              <a:rPr lang="en-US" dirty="0">
                <a:latin typeface="Arial Black" panose="020B0A04020102020204" pitchFamily="34" charset="0"/>
              </a:rPr>
              <a:t> new type of therapy to lower blood sugar.</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You will receive </a:t>
            </a:r>
            <a:r>
              <a:rPr lang="en-US" dirty="0">
                <a:solidFill>
                  <a:srgbClr val="FF0000"/>
                </a:solidFill>
                <a:latin typeface="Arial Black" panose="020B0A04020102020204" pitchFamily="34" charset="0"/>
              </a:rPr>
              <a:t>FREE </a:t>
            </a:r>
            <a:r>
              <a:rPr lang="en-US" dirty="0">
                <a:latin typeface="Arial Black" panose="020B0A04020102020204" pitchFamily="34" charset="0"/>
              </a:rPr>
              <a:t>medication and will have </a:t>
            </a:r>
            <a:r>
              <a:rPr lang="en-US" dirty="0">
                <a:solidFill>
                  <a:schemeClr val="accent5"/>
                </a:solidFill>
                <a:latin typeface="Arial Black" panose="020B0A04020102020204" pitchFamily="34" charset="0"/>
              </a:rPr>
              <a:t>FREE </a:t>
            </a:r>
            <a:r>
              <a:rPr lang="en-US" dirty="0">
                <a:latin typeface="Arial Black" panose="020B0A04020102020204" pitchFamily="34" charset="0"/>
              </a:rPr>
              <a:t>clinic visits.</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At each visit you will receive </a:t>
            </a:r>
            <a:r>
              <a:rPr lang="en-US" sz="2800" dirty="0">
                <a:latin typeface="Arial Black" panose="020B0A04020102020204" pitchFamily="34" charset="0"/>
              </a:rPr>
              <a:t>$50.00</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Contact Dr. Smith at 111-222-0000</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5D597F3-9CCA-4929-AE82-4945469F9FD2}"/>
                  </a:ext>
                </a:extLst>
              </p14:cNvPr>
              <p14:cNvContentPartPr/>
              <p14:nvPr/>
            </p14:nvContentPartPr>
            <p14:xfrm>
              <a:off x="3119993" y="2688056"/>
              <a:ext cx="1681560" cy="714960"/>
            </p14:xfrm>
          </p:contentPart>
        </mc:Choice>
        <mc:Fallback xmlns="">
          <p:pic>
            <p:nvPicPr>
              <p:cNvPr id="4" name="Ink 3">
                <a:extLst>
                  <a:ext uri="{FF2B5EF4-FFF2-40B4-BE49-F238E27FC236}">
                    <a16:creationId xmlns:a16="http://schemas.microsoft.com/office/drawing/2014/main" id="{95D597F3-9CCA-4929-AE82-4945469F9FD2}"/>
                  </a:ext>
                </a:extLst>
              </p:cNvPr>
              <p:cNvPicPr/>
              <p:nvPr/>
            </p:nvPicPr>
            <p:blipFill>
              <a:blip r:embed="rId4"/>
              <a:stretch>
                <a:fillRect/>
              </a:stretch>
            </p:blipFill>
            <p:spPr>
              <a:xfrm>
                <a:off x="3111353" y="2679416"/>
                <a:ext cx="169920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3838800-1B70-442F-A000-EBB79FBE5C9E}"/>
                  </a:ext>
                </a:extLst>
              </p14:cNvPr>
              <p14:cNvContentPartPr/>
              <p14:nvPr/>
            </p14:nvContentPartPr>
            <p14:xfrm>
              <a:off x="2646953" y="3869216"/>
              <a:ext cx="1230480" cy="650880"/>
            </p14:xfrm>
          </p:contentPart>
        </mc:Choice>
        <mc:Fallback xmlns="">
          <p:pic>
            <p:nvPicPr>
              <p:cNvPr id="5" name="Ink 4">
                <a:extLst>
                  <a:ext uri="{FF2B5EF4-FFF2-40B4-BE49-F238E27FC236}">
                    <a16:creationId xmlns:a16="http://schemas.microsoft.com/office/drawing/2014/main" id="{73838800-1B70-442F-A000-EBB79FBE5C9E}"/>
                  </a:ext>
                </a:extLst>
              </p:cNvPr>
              <p:cNvPicPr/>
              <p:nvPr/>
            </p:nvPicPr>
            <p:blipFill>
              <a:blip r:embed="rId6"/>
              <a:stretch>
                <a:fillRect/>
              </a:stretch>
            </p:blipFill>
            <p:spPr>
              <a:xfrm>
                <a:off x="2637953" y="3860576"/>
                <a:ext cx="1248120" cy="668520"/>
              </a:xfrm>
              <a:prstGeom prst="rect">
                <a:avLst/>
              </a:prstGeom>
            </p:spPr>
          </p:pic>
        </mc:Fallback>
      </mc:AlternateContent>
      <p:grpSp>
        <p:nvGrpSpPr>
          <p:cNvPr id="8" name="Group 7">
            <a:extLst>
              <a:ext uri="{FF2B5EF4-FFF2-40B4-BE49-F238E27FC236}">
                <a16:creationId xmlns:a16="http://schemas.microsoft.com/office/drawing/2014/main" id="{AA7F32C0-C949-46C8-8043-D8CE3412F152}"/>
              </a:ext>
            </a:extLst>
          </p:cNvPr>
          <p:cNvGrpSpPr/>
          <p:nvPr/>
        </p:nvGrpSpPr>
        <p:grpSpPr>
          <a:xfrm>
            <a:off x="6005393" y="3804776"/>
            <a:ext cx="1634040" cy="1656720"/>
            <a:chOff x="6005393" y="3804776"/>
            <a:chExt cx="1634040" cy="165672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A3A2EEA-68D9-4264-A4F2-54541F11EA95}"/>
                    </a:ext>
                  </a:extLst>
                </p14:cNvPr>
                <p14:cNvContentPartPr/>
                <p14:nvPr/>
              </p14:nvContentPartPr>
              <p14:xfrm>
                <a:off x="6707393" y="3804776"/>
                <a:ext cx="932040" cy="700560"/>
              </p14:xfrm>
            </p:contentPart>
          </mc:Choice>
          <mc:Fallback xmlns="">
            <p:pic>
              <p:nvPicPr>
                <p:cNvPr id="6" name="Ink 5">
                  <a:extLst>
                    <a:ext uri="{FF2B5EF4-FFF2-40B4-BE49-F238E27FC236}">
                      <a16:creationId xmlns:a16="http://schemas.microsoft.com/office/drawing/2014/main" id="{9A3A2EEA-68D9-4264-A4F2-54541F11EA95}"/>
                    </a:ext>
                  </a:extLst>
                </p:cNvPr>
                <p:cNvPicPr/>
                <p:nvPr/>
              </p:nvPicPr>
              <p:blipFill>
                <a:blip r:embed="rId8"/>
                <a:stretch>
                  <a:fillRect/>
                </a:stretch>
              </p:blipFill>
              <p:spPr>
                <a:xfrm>
                  <a:off x="6698753" y="3796136"/>
                  <a:ext cx="94968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F673B66-D001-4E19-8374-DB4871F7B23E}"/>
                    </a:ext>
                  </a:extLst>
                </p14:cNvPr>
                <p14:cNvContentPartPr/>
                <p14:nvPr/>
              </p14:nvContentPartPr>
              <p14:xfrm>
                <a:off x="6005393" y="4369616"/>
                <a:ext cx="1447200" cy="1091880"/>
              </p14:xfrm>
            </p:contentPart>
          </mc:Choice>
          <mc:Fallback xmlns="">
            <p:pic>
              <p:nvPicPr>
                <p:cNvPr id="7" name="Ink 6">
                  <a:extLst>
                    <a:ext uri="{FF2B5EF4-FFF2-40B4-BE49-F238E27FC236}">
                      <a16:creationId xmlns:a16="http://schemas.microsoft.com/office/drawing/2014/main" id="{0F673B66-D001-4E19-8374-DB4871F7B23E}"/>
                    </a:ext>
                  </a:extLst>
                </p:cNvPr>
                <p:cNvPicPr/>
                <p:nvPr/>
              </p:nvPicPr>
              <p:blipFill>
                <a:blip r:embed="rId10"/>
                <a:stretch>
                  <a:fillRect/>
                </a:stretch>
              </p:blipFill>
              <p:spPr>
                <a:xfrm>
                  <a:off x="5996753" y="4360616"/>
                  <a:ext cx="1464840" cy="1109520"/>
                </a:xfrm>
                <a:prstGeom prst="rect">
                  <a:avLst/>
                </a:prstGeom>
              </p:spPr>
            </p:pic>
          </mc:Fallback>
        </mc:AlternateContent>
      </p:grpSp>
    </p:spTree>
    <p:extLst>
      <p:ext uri="{BB962C8B-B14F-4D97-AF65-F5344CB8AC3E}">
        <p14:creationId xmlns:p14="http://schemas.microsoft.com/office/powerpoint/2010/main" val="1075808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DC6F-B4B9-40A8-8C9C-45F1232CB7AE}"/>
              </a:ext>
            </a:extLst>
          </p:cNvPr>
          <p:cNvSpPr>
            <a:spLocks noGrp="1"/>
          </p:cNvSpPr>
          <p:nvPr>
            <p:ph type="title"/>
          </p:nvPr>
        </p:nvSpPr>
        <p:spPr>
          <a:xfrm>
            <a:off x="677334" y="161365"/>
            <a:ext cx="8596668" cy="1129553"/>
          </a:xfrm>
        </p:spPr>
        <p:txBody>
          <a:bodyPr>
            <a:normAutofit/>
          </a:bodyPr>
          <a:lstStyle/>
          <a:p>
            <a:pPr algn="ctr"/>
            <a:r>
              <a:rPr lang="en-US" dirty="0">
                <a:latin typeface="Arial Black" panose="020B0A04020102020204" pitchFamily="34" charset="0"/>
              </a:rPr>
              <a:t>A much-improved advertisement</a:t>
            </a:r>
          </a:p>
        </p:txBody>
      </p:sp>
      <p:sp>
        <p:nvSpPr>
          <p:cNvPr id="3" name="Content Placeholder 2">
            <a:extLst>
              <a:ext uri="{FF2B5EF4-FFF2-40B4-BE49-F238E27FC236}">
                <a16:creationId xmlns:a16="http://schemas.microsoft.com/office/drawing/2014/main" id="{525AD6FB-2CA8-4D88-B29F-0973B23C5739}"/>
              </a:ext>
            </a:extLst>
          </p:cNvPr>
          <p:cNvSpPr>
            <a:spLocks noGrp="1"/>
          </p:cNvSpPr>
          <p:nvPr>
            <p:ph idx="1"/>
          </p:nvPr>
        </p:nvSpPr>
        <p:spPr>
          <a:xfrm>
            <a:off x="677333" y="1290918"/>
            <a:ext cx="9189337" cy="5271247"/>
          </a:xfrm>
          <a:solidFill>
            <a:schemeClr val="bg2"/>
          </a:solidFill>
        </p:spPr>
        <p:txBody>
          <a:bodyPr>
            <a:normAutofit/>
          </a:bodyPr>
          <a:lstStyle/>
          <a:p>
            <a:pPr marL="0" indent="0" algn="ctr">
              <a:buNone/>
            </a:pPr>
            <a:r>
              <a:rPr lang="en-US" dirty="0">
                <a:latin typeface="Arial Black" panose="020B0A04020102020204" pitchFamily="34" charset="0"/>
              </a:rPr>
              <a:t>The University of Tennessee Health Science Center is conducting a research study to study the effect of an experimental medication to lower blood sugar.</a:t>
            </a:r>
          </a:p>
          <a:p>
            <a:endParaRPr lang="en-US" dirty="0">
              <a:latin typeface="Arial Black" panose="020B0A04020102020204" pitchFamily="34" charset="0"/>
            </a:endParaRPr>
          </a:p>
          <a:p>
            <a:endParaRPr lang="en-US" dirty="0">
              <a:latin typeface="Arial Black" panose="020B0A04020102020204" pitchFamily="34" charset="0"/>
            </a:endParaRPr>
          </a:p>
          <a:p>
            <a:pPr marL="0" indent="0" algn="ctr">
              <a:buNone/>
            </a:pPr>
            <a:r>
              <a:rPr lang="en-US" dirty="0">
                <a:latin typeface="Arial Black" panose="020B0A04020102020204" pitchFamily="34" charset="0"/>
              </a:rPr>
              <a:t>If you are 18 to 35 years old, have Type I Diabetes and are interested, contact   </a:t>
            </a:r>
          </a:p>
          <a:p>
            <a:pPr marL="0" indent="0" algn="ctr">
              <a:buNone/>
            </a:pPr>
            <a:r>
              <a:rPr lang="en-US" dirty="0">
                <a:latin typeface="Arial Black" panose="020B0A04020102020204" pitchFamily="34" charset="0"/>
              </a:rPr>
              <a:t>Dr. Smith at 111-222-0000</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There is no charge for the medication and clinic visits.</a:t>
            </a:r>
          </a:p>
          <a:p>
            <a:pPr marL="0" indent="0" algn="ctr">
              <a:buNone/>
            </a:pPr>
            <a:r>
              <a:rPr lang="en-US" dirty="0">
                <a:latin typeface="Arial Black" panose="020B0A04020102020204" pitchFamily="34" charset="0"/>
              </a:rPr>
              <a:t>At each visit you will receive $50.00 for your time and travel expenses.</a:t>
            </a:r>
          </a:p>
          <a:p>
            <a:pPr marL="0" indent="0" algn="ctr">
              <a:buNone/>
            </a:pPr>
            <a:endParaRPr lang="en-US" dirty="0">
              <a:latin typeface="Arial Black" panose="020B0A040201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5007D7F-AFFE-4373-81C1-5A17AA232B38}"/>
                  </a:ext>
                </a:extLst>
              </p14:cNvPr>
              <p14:cNvContentPartPr/>
              <p14:nvPr/>
            </p14:nvContentPartPr>
            <p14:xfrm>
              <a:off x="900593" y="1384856"/>
              <a:ext cx="360" cy="360"/>
            </p14:xfrm>
          </p:contentPart>
        </mc:Choice>
        <mc:Fallback xmlns="">
          <p:pic>
            <p:nvPicPr>
              <p:cNvPr id="5" name="Ink 4">
                <a:extLst>
                  <a:ext uri="{FF2B5EF4-FFF2-40B4-BE49-F238E27FC236}">
                    <a16:creationId xmlns:a16="http://schemas.microsoft.com/office/drawing/2014/main" id="{C5007D7F-AFFE-4373-81C1-5A17AA232B38}"/>
                  </a:ext>
                </a:extLst>
              </p:cNvPr>
              <p:cNvPicPr/>
              <p:nvPr/>
            </p:nvPicPr>
            <p:blipFill>
              <a:blip r:embed="rId4"/>
              <a:stretch>
                <a:fillRect/>
              </a:stretch>
            </p:blipFill>
            <p:spPr>
              <a:xfrm>
                <a:off x="891953" y="13758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227F8C5-66C0-4D09-A631-FBC5816DA256}"/>
                  </a:ext>
                </a:extLst>
              </p14:cNvPr>
              <p14:cNvContentPartPr/>
              <p14:nvPr/>
            </p14:nvContentPartPr>
            <p14:xfrm>
              <a:off x="1182833" y="1855376"/>
              <a:ext cx="360" cy="360"/>
            </p14:xfrm>
          </p:contentPart>
        </mc:Choice>
        <mc:Fallback xmlns="">
          <p:pic>
            <p:nvPicPr>
              <p:cNvPr id="8" name="Ink 7">
                <a:extLst>
                  <a:ext uri="{FF2B5EF4-FFF2-40B4-BE49-F238E27FC236}">
                    <a16:creationId xmlns:a16="http://schemas.microsoft.com/office/drawing/2014/main" id="{6227F8C5-66C0-4D09-A631-FBC5816DA256}"/>
                  </a:ext>
                </a:extLst>
              </p:cNvPr>
              <p:cNvPicPr/>
              <p:nvPr/>
            </p:nvPicPr>
            <p:blipFill>
              <a:blip r:embed="rId4"/>
              <a:stretch>
                <a:fillRect/>
              </a:stretch>
            </p:blipFill>
            <p:spPr>
              <a:xfrm>
                <a:off x="1173833" y="1846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FB3523F0-1518-4FED-97FA-F8019F9E6EE5}"/>
                  </a:ext>
                </a:extLst>
              </p14:cNvPr>
              <p14:cNvContentPartPr/>
              <p14:nvPr/>
            </p14:nvContentPartPr>
            <p14:xfrm>
              <a:off x="10938473" y="685376"/>
              <a:ext cx="20880" cy="39960"/>
            </p14:xfrm>
          </p:contentPart>
        </mc:Choice>
        <mc:Fallback xmlns="">
          <p:pic>
            <p:nvPicPr>
              <p:cNvPr id="10" name="Ink 9">
                <a:extLst>
                  <a:ext uri="{FF2B5EF4-FFF2-40B4-BE49-F238E27FC236}">
                    <a16:creationId xmlns:a16="http://schemas.microsoft.com/office/drawing/2014/main" id="{FB3523F0-1518-4FED-97FA-F8019F9E6EE5}"/>
                  </a:ext>
                </a:extLst>
              </p:cNvPr>
              <p:cNvPicPr/>
              <p:nvPr/>
            </p:nvPicPr>
            <p:blipFill>
              <a:blip r:embed="rId12"/>
              <a:stretch>
                <a:fillRect/>
              </a:stretch>
            </p:blipFill>
            <p:spPr>
              <a:xfrm>
                <a:off x="10929833" y="676376"/>
                <a:ext cx="38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id="{486ED81D-475D-4EE9-85C7-C323FF13D9CA}"/>
                  </a:ext>
                </a:extLst>
              </p14:cNvPr>
              <p14:cNvContentPartPr/>
              <p14:nvPr/>
            </p14:nvContentPartPr>
            <p14:xfrm>
              <a:off x="1340525" y="1828720"/>
              <a:ext cx="360" cy="360"/>
            </p14:xfrm>
          </p:contentPart>
        </mc:Choice>
        <mc:Fallback xmlns="">
          <p:pic>
            <p:nvPicPr>
              <p:cNvPr id="36" name="Ink 35">
                <a:extLst>
                  <a:ext uri="{FF2B5EF4-FFF2-40B4-BE49-F238E27FC236}">
                    <a16:creationId xmlns:a16="http://schemas.microsoft.com/office/drawing/2014/main" id="{486ED81D-475D-4EE9-85C7-C323FF13D9CA}"/>
                  </a:ext>
                </a:extLst>
              </p:cNvPr>
              <p:cNvPicPr/>
              <p:nvPr/>
            </p:nvPicPr>
            <p:blipFill>
              <a:blip r:embed="rId4"/>
              <a:stretch>
                <a:fillRect/>
              </a:stretch>
            </p:blipFill>
            <p:spPr>
              <a:xfrm>
                <a:off x="1331525" y="1819720"/>
                <a:ext cx="18000" cy="18000"/>
              </a:xfrm>
              <a:prstGeom prst="rect">
                <a:avLst/>
              </a:prstGeom>
            </p:spPr>
          </p:pic>
        </mc:Fallback>
      </mc:AlternateContent>
    </p:spTree>
    <p:extLst>
      <p:ext uri="{BB962C8B-B14F-4D97-AF65-F5344CB8AC3E}">
        <p14:creationId xmlns:p14="http://schemas.microsoft.com/office/powerpoint/2010/main" val="334149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56CB-334B-403B-BBC7-88698A06A29B}"/>
              </a:ext>
            </a:extLst>
          </p:cNvPr>
          <p:cNvSpPr>
            <a:spLocks noGrp="1"/>
          </p:cNvSpPr>
          <p:nvPr>
            <p:ph type="title"/>
          </p:nvPr>
        </p:nvSpPr>
        <p:spPr>
          <a:xfrm>
            <a:off x="677334" y="609600"/>
            <a:ext cx="8596668" cy="2468880"/>
          </a:xfrm>
        </p:spPr>
        <p:txBody>
          <a:bodyPr>
            <a:normAutofit/>
          </a:bodyPr>
          <a:lstStyle/>
          <a:p>
            <a:r>
              <a:rPr lang="en-US" sz="2400" dirty="0">
                <a:solidFill>
                  <a:schemeClr val="tx1"/>
                </a:solidFill>
                <a:latin typeface="Arial Black" panose="020B0A04020102020204" pitchFamily="34" charset="0"/>
              </a:rPr>
              <a:t>Under the regulations, letters to colleagues to solicit referrals of patients for study screening is considered recruitment and must have IRB review and approval. </a:t>
            </a:r>
          </a:p>
        </p:txBody>
      </p:sp>
      <p:sp>
        <p:nvSpPr>
          <p:cNvPr id="3" name="Content Placeholder 2">
            <a:extLst>
              <a:ext uri="{FF2B5EF4-FFF2-40B4-BE49-F238E27FC236}">
                <a16:creationId xmlns:a16="http://schemas.microsoft.com/office/drawing/2014/main" id="{856ECA10-D23D-4269-8F3E-802AC00D8B93}"/>
              </a:ext>
            </a:extLst>
          </p:cNvPr>
          <p:cNvSpPr>
            <a:spLocks noGrp="1"/>
          </p:cNvSpPr>
          <p:nvPr>
            <p:ph idx="1"/>
          </p:nvPr>
        </p:nvSpPr>
        <p:spPr>
          <a:xfrm>
            <a:off x="677334" y="3230880"/>
            <a:ext cx="8596668" cy="2810482"/>
          </a:xfrm>
        </p:spPr>
        <p:txBody>
          <a:bodyPr>
            <a:normAutofit/>
          </a:bodyPr>
          <a:lstStyle/>
          <a:p>
            <a:pPr marL="0" indent="0">
              <a:buNone/>
            </a:pPr>
            <a:r>
              <a:rPr lang="en-US" sz="2400" dirty="0">
                <a:latin typeface="Arial Black" panose="020B0A04020102020204" pitchFamily="34" charset="0"/>
              </a:rPr>
              <a:t>True  or False</a:t>
            </a:r>
          </a:p>
        </p:txBody>
      </p:sp>
    </p:spTree>
    <p:extLst>
      <p:ext uri="{BB962C8B-B14F-4D97-AF65-F5344CB8AC3E}">
        <p14:creationId xmlns:p14="http://schemas.microsoft.com/office/powerpoint/2010/main" val="795341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56CB-334B-403B-BBC7-88698A06A29B}"/>
              </a:ext>
            </a:extLst>
          </p:cNvPr>
          <p:cNvSpPr>
            <a:spLocks noGrp="1"/>
          </p:cNvSpPr>
          <p:nvPr>
            <p:ph type="title"/>
          </p:nvPr>
        </p:nvSpPr>
        <p:spPr>
          <a:xfrm>
            <a:off x="677334" y="609600"/>
            <a:ext cx="8596668" cy="2468880"/>
          </a:xfrm>
        </p:spPr>
        <p:txBody>
          <a:bodyPr>
            <a:normAutofit/>
          </a:bodyPr>
          <a:lstStyle/>
          <a:p>
            <a:r>
              <a:rPr lang="en-US" sz="2400" dirty="0">
                <a:solidFill>
                  <a:schemeClr val="tx1"/>
                </a:solidFill>
                <a:latin typeface="Arial Black" panose="020B0A04020102020204" pitchFamily="34" charset="0"/>
              </a:rPr>
              <a:t>Under the regulations and guidance, letters to colleagues to solicit referrals of patients for study screening is considered recruitment and must have IRB review and approval. </a:t>
            </a:r>
          </a:p>
        </p:txBody>
      </p:sp>
      <p:sp>
        <p:nvSpPr>
          <p:cNvPr id="3" name="Content Placeholder 2">
            <a:extLst>
              <a:ext uri="{FF2B5EF4-FFF2-40B4-BE49-F238E27FC236}">
                <a16:creationId xmlns:a16="http://schemas.microsoft.com/office/drawing/2014/main" id="{856ECA10-D23D-4269-8F3E-802AC00D8B93}"/>
              </a:ext>
            </a:extLst>
          </p:cNvPr>
          <p:cNvSpPr>
            <a:spLocks noGrp="1"/>
          </p:cNvSpPr>
          <p:nvPr>
            <p:ph idx="1"/>
          </p:nvPr>
        </p:nvSpPr>
        <p:spPr>
          <a:xfrm>
            <a:off x="677334" y="3230880"/>
            <a:ext cx="8596668" cy="2810482"/>
          </a:xfrm>
        </p:spPr>
        <p:txBody>
          <a:bodyPr>
            <a:normAutofit/>
          </a:bodyPr>
          <a:lstStyle/>
          <a:p>
            <a:pPr marL="0" indent="0">
              <a:buNone/>
            </a:pPr>
            <a:r>
              <a:rPr lang="en-US" sz="2400" dirty="0">
                <a:latin typeface="Arial Black" panose="020B0A04020102020204" pitchFamily="34" charset="0"/>
              </a:rPr>
              <a:t>True  or False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81ACEE4-ECC0-488E-9704-FB69A8BC627A}"/>
                  </a:ext>
                </a:extLst>
              </p14:cNvPr>
              <p14:cNvContentPartPr/>
              <p14:nvPr/>
            </p14:nvContentPartPr>
            <p14:xfrm>
              <a:off x="2060720" y="3086200"/>
              <a:ext cx="1456920" cy="734400"/>
            </p14:xfrm>
          </p:contentPart>
        </mc:Choice>
        <mc:Fallback xmlns="">
          <p:pic>
            <p:nvPicPr>
              <p:cNvPr id="4" name="Ink 3">
                <a:extLst>
                  <a:ext uri="{FF2B5EF4-FFF2-40B4-BE49-F238E27FC236}">
                    <a16:creationId xmlns:a16="http://schemas.microsoft.com/office/drawing/2014/main" id="{981ACEE4-ECC0-488E-9704-FB69A8BC627A}"/>
                  </a:ext>
                </a:extLst>
              </p:cNvPr>
              <p:cNvPicPr/>
              <p:nvPr/>
            </p:nvPicPr>
            <p:blipFill>
              <a:blip r:embed="rId4"/>
              <a:stretch>
                <a:fillRect/>
              </a:stretch>
            </p:blipFill>
            <p:spPr>
              <a:xfrm>
                <a:off x="1998080" y="3023560"/>
                <a:ext cx="1582560" cy="860040"/>
              </a:xfrm>
              <a:prstGeom prst="rect">
                <a:avLst/>
              </a:prstGeom>
            </p:spPr>
          </p:pic>
        </mc:Fallback>
      </mc:AlternateContent>
    </p:spTree>
    <p:extLst>
      <p:ext uri="{BB962C8B-B14F-4D97-AF65-F5344CB8AC3E}">
        <p14:creationId xmlns:p14="http://schemas.microsoft.com/office/powerpoint/2010/main" val="1222382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97D3-750D-4614-B1BE-B40332761F07}"/>
              </a:ext>
            </a:extLst>
          </p:cNvPr>
          <p:cNvSpPr>
            <a:spLocks noGrp="1"/>
          </p:cNvSpPr>
          <p:nvPr>
            <p:ph type="title"/>
          </p:nvPr>
        </p:nvSpPr>
        <p:spPr>
          <a:xfrm>
            <a:off x="1008668" y="1179151"/>
            <a:ext cx="2894028" cy="4463889"/>
          </a:xfrm>
        </p:spPr>
        <p:txBody>
          <a:bodyPr anchor="ctr">
            <a:normAutofit/>
          </a:bodyPr>
          <a:lstStyle/>
          <a:p>
            <a:r>
              <a:rPr lang="en-US">
                <a:latin typeface="Arial Black" panose="020B0A04020102020204" pitchFamily="34" charset="0"/>
              </a:rPr>
              <a:t>21 CFR 11</a:t>
            </a:r>
            <a:endParaRPr lang="en-US" dirty="0">
              <a:latin typeface="Arial Black" panose="020B0A04020102020204" pitchFamily="34" charset="0"/>
            </a:endParaRPr>
          </a:p>
        </p:txBody>
      </p:sp>
      <p:pic>
        <p:nvPicPr>
          <p:cNvPr id="7" name="Content Placeholder 6" descr="Colorful network cables">
            <a:extLst>
              <a:ext uri="{FF2B5EF4-FFF2-40B4-BE49-F238E27FC236}">
                <a16:creationId xmlns:a16="http://schemas.microsoft.com/office/drawing/2014/main" id="{B66B9666-E1BE-4424-8F1C-95BF0D4110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0280" y="876694"/>
            <a:ext cx="7082672" cy="4675694"/>
          </a:xfrm>
        </p:spPr>
      </p:pic>
    </p:spTree>
    <p:extLst>
      <p:ext uri="{BB962C8B-B14F-4D97-AF65-F5344CB8AC3E}">
        <p14:creationId xmlns:p14="http://schemas.microsoft.com/office/powerpoint/2010/main" val="136523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C52BDF-05E7-4F7C-88BD-91DB3540C53C}"/>
              </a:ext>
            </a:extLst>
          </p:cNvPr>
          <p:cNvSpPr>
            <a:spLocks noGrp="1"/>
          </p:cNvSpPr>
          <p:nvPr>
            <p:ph type="title"/>
          </p:nvPr>
        </p:nvSpPr>
        <p:spPr>
          <a:xfrm>
            <a:off x="643467" y="816638"/>
            <a:ext cx="3367359" cy="5224724"/>
          </a:xfrm>
        </p:spPr>
        <p:txBody>
          <a:bodyPr anchor="ctr">
            <a:normAutofit/>
          </a:bodyPr>
          <a:lstStyle/>
          <a:p>
            <a:br>
              <a:rPr lang="en-US" b="1" dirty="0">
                <a:effectLst/>
                <a:latin typeface="Arial Black" panose="020B0A04020102020204" pitchFamily="34" charset="0"/>
                <a:ea typeface="Calibri" panose="020F0502020204030204" pitchFamily="34" charset="0"/>
                <a:cs typeface="Calibri" panose="020F0502020204030204" pitchFamily="34" charset="0"/>
              </a:rPr>
            </a:br>
            <a:r>
              <a:rPr lang="en-US" b="1" dirty="0">
                <a:effectLst/>
                <a:latin typeface="Arial Black" panose="020B0A04020102020204" pitchFamily="34" charset="0"/>
                <a:ea typeface="Calibri" panose="020F0502020204030204" pitchFamily="34" charset="0"/>
                <a:cs typeface="Calibri" panose="020F0502020204030204" pitchFamily="34" charset="0"/>
              </a:rPr>
              <a:t>21 CFR 11</a:t>
            </a:r>
            <a:br>
              <a:rPr lang="en-US" dirty="0">
                <a:effectLst/>
                <a:latin typeface="Arial Black" panose="020B0A04020102020204" pitchFamily="34" charset="0"/>
                <a:ea typeface="Calibri" panose="020F0502020204030204" pitchFamily="34" charset="0"/>
                <a:cs typeface="Times New Roman" panose="02020603050405020304" pitchFamily="18" charset="0"/>
              </a:rPr>
            </a:b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D5AA3F0-D0FC-41A0-BBB1-8D50E60973E1}"/>
              </a:ext>
            </a:extLst>
          </p:cNvPr>
          <p:cNvSpPr>
            <a:spLocks noGrp="1"/>
          </p:cNvSpPr>
          <p:nvPr>
            <p:ph idx="1"/>
          </p:nvPr>
        </p:nvSpPr>
        <p:spPr>
          <a:xfrm>
            <a:off x="4654295" y="168677"/>
            <a:ext cx="4619706" cy="6960092"/>
          </a:xfrm>
        </p:spPr>
        <p:txBody>
          <a:bodyPr anchor="ctr">
            <a:normAutofit/>
          </a:bodyPr>
          <a:lstStyle/>
          <a:p>
            <a:pPr marL="400050" marR="0" indent="-285750">
              <a:spcBef>
                <a:spcPts val="0"/>
              </a:spcBef>
              <a:spcAft>
                <a:spcPts val="800"/>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This part applies to records in electronic form that are created, modified, maintained, archived, retrieved, or transmitted, under any records requirements set forth in FDA regulations. </a:t>
            </a:r>
          </a:p>
          <a:p>
            <a:pPr marL="400050" marR="0" indent="-285750">
              <a:spcBef>
                <a:spcPts val="0"/>
              </a:spcBef>
              <a:spcAft>
                <a:spcPts val="800"/>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This part also applies to electronic records submitted to the agency under requirements of the Federal Food, Drug, and Cosmetic Act and the Public Health Service Act, even if such records are not specifically identified in FDA regulations. </a:t>
            </a:r>
          </a:p>
          <a:p>
            <a:pPr marL="400050" marR="0" indent="-285750">
              <a:spcBef>
                <a:spcPts val="0"/>
              </a:spcBef>
              <a:spcAft>
                <a:spcPts val="800"/>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However, this part does not apply to paper records that are, or have been, transmitted by electronic means.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114300" marR="0" indent="0">
              <a:spcBef>
                <a:spcPts val="0"/>
              </a:spcBef>
              <a:spcAft>
                <a:spcPts val="80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8122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C52BDF-05E7-4F7C-88BD-91DB3540C53C}"/>
              </a:ext>
            </a:extLst>
          </p:cNvPr>
          <p:cNvSpPr>
            <a:spLocks noGrp="1"/>
          </p:cNvSpPr>
          <p:nvPr>
            <p:ph type="title"/>
          </p:nvPr>
        </p:nvSpPr>
        <p:spPr>
          <a:xfrm>
            <a:off x="643467" y="816638"/>
            <a:ext cx="3367359" cy="5224724"/>
          </a:xfrm>
        </p:spPr>
        <p:txBody>
          <a:bodyPr anchor="ctr">
            <a:normAutofit/>
          </a:bodyPr>
          <a:lstStyle/>
          <a:p>
            <a:r>
              <a:rPr lang="en-US" b="1" dirty="0">
                <a:effectLst/>
                <a:latin typeface="Arial Black" panose="020B0A04020102020204" pitchFamily="34" charset="0"/>
                <a:ea typeface="Calibri" panose="020F0502020204030204" pitchFamily="34" charset="0"/>
                <a:cs typeface="Calibri" panose="020F0502020204030204" pitchFamily="34" charset="0"/>
              </a:rPr>
              <a:t> </a:t>
            </a:r>
            <a:br>
              <a:rPr lang="en-US" b="1" dirty="0">
                <a:effectLst/>
                <a:latin typeface="Arial Black" panose="020B0A04020102020204" pitchFamily="34" charset="0"/>
                <a:ea typeface="Calibri" panose="020F0502020204030204" pitchFamily="34" charset="0"/>
                <a:cs typeface="Calibri" panose="020F0502020204030204" pitchFamily="34" charset="0"/>
              </a:rPr>
            </a:br>
            <a:r>
              <a:rPr lang="en-US" b="1" dirty="0">
                <a:effectLst/>
                <a:latin typeface="Arial Black" panose="020B0A04020102020204" pitchFamily="34" charset="0"/>
                <a:ea typeface="Calibri" panose="020F0502020204030204" pitchFamily="34" charset="0"/>
                <a:cs typeface="Calibri" panose="020F0502020204030204" pitchFamily="34" charset="0"/>
              </a:rPr>
              <a:t>21 CFR 11 </a:t>
            </a:r>
            <a:br>
              <a:rPr lang="en-US" dirty="0">
                <a:effectLst/>
                <a:latin typeface="Arial Black" panose="020B0A04020102020204" pitchFamily="34" charset="0"/>
                <a:ea typeface="Calibri" panose="020F0502020204030204" pitchFamily="34" charset="0"/>
                <a:cs typeface="Times New Roman" panose="02020603050405020304" pitchFamily="18" charset="0"/>
              </a:rPr>
            </a:b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D5AA3F0-D0FC-41A0-BBB1-8D50E60973E1}"/>
              </a:ext>
            </a:extLst>
          </p:cNvPr>
          <p:cNvSpPr>
            <a:spLocks noGrp="1"/>
          </p:cNvSpPr>
          <p:nvPr>
            <p:ph idx="1"/>
          </p:nvPr>
        </p:nvSpPr>
        <p:spPr>
          <a:xfrm>
            <a:off x="4654295" y="168677"/>
            <a:ext cx="4619706" cy="6960092"/>
          </a:xfrm>
        </p:spPr>
        <p:txBody>
          <a:bodyPr anchor="ctr">
            <a:normAutofit/>
          </a:bodyPr>
          <a:lstStyle/>
          <a:p>
            <a:pPr marL="114300" marR="0" indent="0">
              <a:spcBef>
                <a:spcPts val="0"/>
              </a:spcBef>
              <a:spcAft>
                <a:spcPts val="800"/>
              </a:spcAft>
              <a:buNone/>
            </a:pPr>
            <a:r>
              <a:rPr lang="en-US" b="1" dirty="0">
                <a:solidFill>
                  <a:schemeClr val="tx1"/>
                </a:solidFill>
                <a:effectLst/>
                <a:latin typeface="Arial Black" panose="020B0A04020102020204" pitchFamily="34" charset="0"/>
                <a:ea typeface="Calibri" panose="020F0502020204030204" pitchFamily="34" charset="0"/>
                <a:cs typeface="Calibri" panose="020F0502020204030204" pitchFamily="34" charset="0"/>
              </a:rPr>
              <a:t> </a:t>
            </a:r>
            <a:r>
              <a:rPr lang="en-US"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CFR - Code of Federal Regulations Title 21 (fda.gov)</a:t>
            </a:r>
            <a:endParaRPr lang="en-US"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19354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85BC-7F8A-4BB3-87FE-44706800F653}"/>
              </a:ext>
            </a:extLst>
          </p:cNvPr>
          <p:cNvSpPr>
            <a:spLocks noGrp="1"/>
          </p:cNvSpPr>
          <p:nvPr>
            <p:ph type="title"/>
          </p:nvPr>
        </p:nvSpPr>
        <p:spPr/>
        <p:txBody>
          <a:bodyPr/>
          <a:lstStyle/>
          <a:p>
            <a:r>
              <a:rPr lang="en-US" dirty="0">
                <a:solidFill>
                  <a:schemeClr val="tx1"/>
                </a:solidFill>
                <a:latin typeface="Arial Black" panose="020B0A04020102020204" pitchFamily="34" charset="0"/>
              </a:rPr>
              <a:t>Definitions</a:t>
            </a:r>
          </a:p>
        </p:txBody>
      </p:sp>
      <p:sp>
        <p:nvSpPr>
          <p:cNvPr id="3" name="Content Placeholder 2">
            <a:extLst>
              <a:ext uri="{FF2B5EF4-FFF2-40B4-BE49-F238E27FC236}">
                <a16:creationId xmlns:a16="http://schemas.microsoft.com/office/drawing/2014/main" id="{00881748-79B8-4638-8E0D-66AC17A871DE}"/>
              </a:ext>
            </a:extLst>
          </p:cNvPr>
          <p:cNvSpPr>
            <a:spLocks noGrp="1"/>
          </p:cNvSpPr>
          <p:nvPr>
            <p:ph idx="1"/>
          </p:nvPr>
        </p:nvSpPr>
        <p:spPr/>
        <p:txBody>
          <a:bodyPr/>
          <a:lstStyle/>
          <a:p>
            <a:endParaRPr lang="en-US" dirty="0"/>
          </a:p>
          <a:p>
            <a:endParaRPr lang="en-US" dirty="0"/>
          </a:p>
          <a:p>
            <a:r>
              <a:rPr lang="en-US" dirty="0">
                <a:solidFill>
                  <a:schemeClr val="tx1"/>
                </a:solidFill>
                <a:latin typeface="Arial Black" panose="020B0A04020102020204" pitchFamily="34" charset="0"/>
              </a:rPr>
              <a:t>Open system: </a:t>
            </a:r>
            <a:r>
              <a:rPr lang="en-US" b="0" i="1" dirty="0">
                <a:solidFill>
                  <a:schemeClr val="tx1"/>
                </a:solidFill>
                <a:effectLst/>
                <a:latin typeface="Arial Black" panose="020B0A04020102020204" pitchFamily="34" charset="0"/>
              </a:rPr>
              <a:t>Open system</a:t>
            </a:r>
            <a:r>
              <a:rPr lang="en-US" b="0" i="0" dirty="0">
                <a:solidFill>
                  <a:schemeClr val="tx1"/>
                </a:solidFill>
                <a:effectLst/>
                <a:latin typeface="Arial Black" panose="020B0A04020102020204" pitchFamily="34" charset="0"/>
              </a:rPr>
              <a:t> means an environment in which system access is not controlled by persons who are responsible for the content of electronic records that are on the system.</a:t>
            </a:r>
          </a:p>
          <a:p>
            <a:endParaRPr lang="en-US" dirty="0">
              <a:solidFill>
                <a:schemeClr val="tx1"/>
              </a:solidFill>
              <a:latin typeface="Arial Black" panose="020B0A04020102020204" pitchFamily="34" charset="0"/>
            </a:endParaRPr>
          </a:p>
          <a:p>
            <a:r>
              <a:rPr lang="en-US" b="0" i="0" dirty="0">
                <a:solidFill>
                  <a:schemeClr val="tx1"/>
                </a:solidFill>
                <a:effectLst/>
                <a:latin typeface="Arial Black" panose="020B0A04020102020204" pitchFamily="34" charset="0"/>
              </a:rPr>
              <a:t>Open systems allow users to edit, manipulate, create, contribute or alter content.  Examples of an open system would be </a:t>
            </a:r>
            <a:r>
              <a:rPr lang="en-US" b="0" i="0" dirty="0" err="1">
                <a:solidFill>
                  <a:schemeClr val="tx1"/>
                </a:solidFill>
                <a:effectLst/>
                <a:latin typeface="Arial Black" panose="020B0A04020102020204" pitchFamily="34" charset="0"/>
              </a:rPr>
              <a:t>Wordpress</a:t>
            </a:r>
            <a:r>
              <a:rPr lang="en-US" dirty="0">
                <a:solidFill>
                  <a:schemeClr val="tx1"/>
                </a:solidFill>
                <a:latin typeface="Arial Black" panose="020B0A04020102020204" pitchFamily="34" charset="0"/>
              </a:rPr>
              <a:t> and Facebook.</a:t>
            </a:r>
            <a:endParaRPr lang="en-US" b="0" i="0" dirty="0">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4162633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85BC-7F8A-4BB3-87FE-44706800F653}"/>
              </a:ext>
            </a:extLst>
          </p:cNvPr>
          <p:cNvSpPr>
            <a:spLocks noGrp="1"/>
          </p:cNvSpPr>
          <p:nvPr>
            <p:ph type="title"/>
          </p:nvPr>
        </p:nvSpPr>
        <p:spPr/>
        <p:txBody>
          <a:bodyPr/>
          <a:lstStyle/>
          <a:p>
            <a:r>
              <a:rPr lang="en-US" dirty="0">
                <a:solidFill>
                  <a:schemeClr val="tx1"/>
                </a:solidFill>
                <a:latin typeface="Arial Black" panose="020B0A04020102020204" pitchFamily="34" charset="0"/>
              </a:rPr>
              <a:t>Definitions</a:t>
            </a:r>
          </a:p>
        </p:txBody>
      </p:sp>
      <p:sp>
        <p:nvSpPr>
          <p:cNvPr id="3" name="Content Placeholder 2">
            <a:extLst>
              <a:ext uri="{FF2B5EF4-FFF2-40B4-BE49-F238E27FC236}">
                <a16:creationId xmlns:a16="http://schemas.microsoft.com/office/drawing/2014/main" id="{00881748-79B8-4638-8E0D-66AC17A871DE}"/>
              </a:ext>
            </a:extLst>
          </p:cNvPr>
          <p:cNvSpPr>
            <a:spLocks noGrp="1"/>
          </p:cNvSpPr>
          <p:nvPr>
            <p:ph idx="1"/>
          </p:nvPr>
        </p:nvSpPr>
        <p:spPr/>
        <p:txBody>
          <a:bodyPr/>
          <a:lstStyle/>
          <a:p>
            <a:pPr marL="0" indent="0">
              <a:buNone/>
            </a:pPr>
            <a:endParaRPr lang="en-US" dirty="0">
              <a:solidFill>
                <a:srgbClr val="23238E"/>
              </a:solidFill>
              <a:latin typeface="courier new" panose="02070309020205020404" pitchFamily="49" charset="0"/>
            </a:endParaRPr>
          </a:p>
          <a:p>
            <a:r>
              <a:rPr lang="en-US" dirty="0">
                <a:solidFill>
                  <a:schemeClr val="tx1"/>
                </a:solidFill>
                <a:latin typeface="Arial Black" panose="020B0A04020102020204" pitchFamily="34" charset="0"/>
              </a:rPr>
              <a:t>Closed system: </a:t>
            </a:r>
            <a:r>
              <a:rPr lang="en-US" b="0" i="1" dirty="0">
                <a:solidFill>
                  <a:schemeClr val="tx1"/>
                </a:solidFill>
                <a:effectLst/>
                <a:latin typeface="Arial Black" panose="020B0A04020102020204" pitchFamily="34" charset="0"/>
              </a:rPr>
              <a:t>Closed system</a:t>
            </a:r>
            <a:r>
              <a:rPr lang="en-US" b="0" i="0" dirty="0">
                <a:solidFill>
                  <a:schemeClr val="tx1"/>
                </a:solidFill>
                <a:effectLst/>
                <a:latin typeface="Arial Black" panose="020B0A04020102020204" pitchFamily="34" charset="0"/>
              </a:rPr>
              <a:t> means an environment in which system access is controlled by persons who are responsible for the content of electronic records that are on the system.</a:t>
            </a:r>
          </a:p>
          <a:p>
            <a:endParaRPr lang="en-US" dirty="0">
              <a:solidFill>
                <a:schemeClr val="tx1"/>
              </a:solidFill>
              <a:latin typeface="Arial Black" panose="020B0A04020102020204" pitchFamily="34" charset="0"/>
            </a:endParaRPr>
          </a:p>
          <a:p>
            <a:r>
              <a:rPr lang="en-US" dirty="0">
                <a:solidFill>
                  <a:schemeClr val="tx1"/>
                </a:solidFill>
                <a:latin typeface="Arial Black" panose="020B0A04020102020204" pitchFamily="34" charset="0"/>
              </a:rPr>
              <a:t>Closed systems allow user to minimally modify content. Examples of closed systems are listservs, Microsoft office, web browsers. </a:t>
            </a:r>
          </a:p>
          <a:p>
            <a:endParaRPr lang="en-US" b="0" i="0" dirty="0">
              <a:solidFill>
                <a:srgbClr val="23238E"/>
              </a:solidFill>
              <a:effectLst/>
              <a:latin typeface="courier new" panose="02070309020205020404" pitchFamily="49" charset="0"/>
            </a:endParaRPr>
          </a:p>
        </p:txBody>
      </p:sp>
    </p:spTree>
    <p:extLst>
      <p:ext uri="{BB962C8B-B14F-4D97-AF65-F5344CB8AC3E}">
        <p14:creationId xmlns:p14="http://schemas.microsoft.com/office/powerpoint/2010/main" val="43447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E5EF-480A-48B5-B735-5401888F8CF0}"/>
              </a:ext>
            </a:extLst>
          </p:cNvPr>
          <p:cNvSpPr>
            <a:spLocks noGrp="1"/>
          </p:cNvSpPr>
          <p:nvPr>
            <p:ph type="title"/>
          </p:nvPr>
        </p:nvSpPr>
        <p:spPr>
          <a:xfrm>
            <a:off x="2849562" y="609600"/>
            <a:ext cx="6424440" cy="1320800"/>
          </a:xfrm>
        </p:spPr>
        <p:txBody>
          <a:bodyPr>
            <a:normAutofit/>
          </a:bodyPr>
          <a:lstStyle/>
          <a:p>
            <a:pPr>
              <a:lnSpc>
                <a:spcPct val="90000"/>
              </a:lnSpc>
              <a:tabLst>
                <a:tab pos="1260475" algn="l"/>
              </a:tabLst>
            </a:pPr>
            <a:r>
              <a:rPr lang="en-US" sz="2000" b="1" dirty="0">
                <a:effectLst/>
                <a:latin typeface="Arial Black" panose="020B0A04020102020204" pitchFamily="34" charset="0"/>
                <a:ea typeface="Calibri" panose="020F0502020204030204" pitchFamily="34" charset="0"/>
                <a:cs typeface="Calibri" panose="020F0502020204030204" pitchFamily="34" charset="0"/>
              </a:rPr>
              <a:t>There are nine provisions for which the FDA expects compliance and will enforce. </a:t>
            </a:r>
            <a:br>
              <a:rPr lang="en-US" sz="2000" dirty="0">
                <a:effectLst/>
                <a:latin typeface="Arial Black" panose="020B0A04020102020204" pitchFamily="34" charset="0"/>
                <a:ea typeface="Calibri" panose="020F0502020204030204" pitchFamily="34" charset="0"/>
                <a:cs typeface="Times New Roman" panose="02020603050405020304" pitchFamily="18" charset="0"/>
              </a:rPr>
            </a:br>
            <a:endParaRPr lang="en-US" sz="2000" dirty="0">
              <a:latin typeface="Arial Black" panose="020B0A04020102020204" pitchFamily="34" charset="0"/>
            </a:endParaRPr>
          </a:p>
        </p:txBody>
      </p:sp>
      <p:pic>
        <p:nvPicPr>
          <p:cNvPr id="5" name="Picture 4" descr="Old computer monitors">
            <a:extLst>
              <a:ext uri="{FF2B5EF4-FFF2-40B4-BE49-F238E27FC236}">
                <a16:creationId xmlns:a16="http://schemas.microsoft.com/office/drawing/2014/main" id="{3628609C-22B2-491D-B6F6-E8A3EB3159A8}"/>
              </a:ext>
            </a:extLst>
          </p:cNvPr>
          <p:cNvPicPr>
            <a:picLocks noChangeAspect="1"/>
          </p:cNvPicPr>
          <p:nvPr/>
        </p:nvPicPr>
        <p:blipFill rotWithShape="1">
          <a:blip r:embed="rId3"/>
          <a:srcRect l="36829" r="36896"/>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795B816-B1AD-4BA0-8181-BDB207EA48BD}"/>
              </a:ext>
            </a:extLst>
          </p:cNvPr>
          <p:cNvSpPr>
            <a:spLocks noGrp="1"/>
          </p:cNvSpPr>
          <p:nvPr>
            <p:ph idx="1"/>
          </p:nvPr>
        </p:nvSpPr>
        <p:spPr>
          <a:xfrm>
            <a:off x="2849562" y="1930400"/>
            <a:ext cx="6424440" cy="4317999"/>
          </a:xfrm>
        </p:spPr>
        <p:txBody>
          <a:bodyPr>
            <a:normAutofit/>
          </a:bodyPr>
          <a:lstStyle/>
          <a:p>
            <a:pPr marL="342900" marR="0" lvl="0" indent="-342900">
              <a:lnSpc>
                <a:spcPct val="90000"/>
              </a:lnSpc>
              <a:spcBef>
                <a:spcPts val="0"/>
              </a:spcBef>
              <a:spcAft>
                <a:spcPts val="80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limiting system access to authorized individuals</a:t>
            </a:r>
            <a:endParaRPr lang="en-US" sz="1300" dirty="0">
              <a:latin typeface="Arial Black" panose="020B0A0402010202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80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use of operational system checks</a:t>
            </a: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use of authority checks</a:t>
            </a:r>
          </a:p>
          <a:p>
            <a:pPr marL="342900" marR="0" lvl="0" indent="-342900">
              <a:lnSpc>
                <a:spcPct val="90000"/>
              </a:lnSpc>
              <a:spcBef>
                <a:spcPts val="0"/>
              </a:spcBef>
              <a:spcAft>
                <a:spcPts val="0"/>
              </a:spcAft>
              <a:buFont typeface="Symbol" panose="05050102010706020507" pitchFamily="18" charset="2"/>
              <a:buChar char=""/>
            </a:pP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use of device checks</a:t>
            </a:r>
          </a:p>
          <a:p>
            <a:pPr marL="342900" marR="0" lvl="0" indent="-342900">
              <a:lnSpc>
                <a:spcPct val="90000"/>
              </a:lnSpc>
              <a:spcBef>
                <a:spcPts val="0"/>
              </a:spcBef>
              <a:spcAft>
                <a:spcPts val="0"/>
              </a:spcAft>
              <a:buFont typeface="Symbol" panose="05050102010706020507" pitchFamily="18" charset="2"/>
              <a:buChar char=""/>
            </a:pP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determination that persons who develop, maintain, or use electronic systems have the education, training, and experience to perform their assigned tasks</a:t>
            </a:r>
          </a:p>
          <a:p>
            <a:pPr marL="0" marR="0" lvl="0" indent="0">
              <a:lnSpc>
                <a:spcPct val="90000"/>
              </a:lnSpc>
              <a:spcBef>
                <a:spcPts val="0"/>
              </a:spcBef>
              <a:spcAft>
                <a:spcPts val="0"/>
              </a:spcAft>
              <a:buNone/>
            </a:pP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establishment of and adherence to written policies that hold individuals accountable for actions initiated under their electronic signatures</a:t>
            </a:r>
          </a:p>
          <a:p>
            <a:pPr marL="342900" marR="0" lvl="0" indent="-342900">
              <a:lnSpc>
                <a:spcPct val="90000"/>
              </a:lnSpc>
              <a:spcBef>
                <a:spcPts val="0"/>
              </a:spcBef>
              <a:spcAft>
                <a:spcPts val="0"/>
              </a:spcAft>
              <a:buFont typeface="Symbol" panose="05050102010706020507" pitchFamily="18" charset="2"/>
              <a:buChar char=""/>
            </a:pP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appropriate controls over systems documentation</a:t>
            </a:r>
          </a:p>
          <a:p>
            <a:pPr marL="342900" marR="0" lvl="0" indent="-342900">
              <a:lnSpc>
                <a:spcPct val="90000"/>
              </a:lnSpc>
              <a:spcBef>
                <a:spcPts val="0"/>
              </a:spcBef>
              <a:spcAft>
                <a:spcPts val="0"/>
              </a:spcAft>
              <a:buFont typeface="Symbol" panose="05050102010706020507" pitchFamily="18" charset="2"/>
              <a:buChar char=""/>
            </a:pP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controls for open systems corresponding to controls for closed systems bulleted above</a:t>
            </a:r>
          </a:p>
          <a:p>
            <a:pPr marL="342900" marR="0" lvl="0" indent="-342900">
              <a:lnSpc>
                <a:spcPct val="90000"/>
              </a:lnSpc>
              <a:spcBef>
                <a:spcPts val="0"/>
              </a:spcBef>
              <a:spcAft>
                <a:spcPts val="0"/>
              </a:spcAft>
              <a:buFont typeface="Symbol" panose="05050102010706020507" pitchFamily="18" charset="2"/>
              <a:buChar char=""/>
            </a:pP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300" dirty="0">
                <a:effectLst/>
                <a:latin typeface="Arial Black" panose="020B0A04020102020204" pitchFamily="34" charset="0"/>
                <a:ea typeface="Times New Roman" panose="02020603050405020304" pitchFamily="18" charset="0"/>
                <a:cs typeface="Calibri" panose="020F0502020204030204" pitchFamily="34" charset="0"/>
              </a:rPr>
              <a:t>requirements related to electronic signatures</a:t>
            </a: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90000"/>
              </a:lnSpc>
            </a:pPr>
            <a:endParaRPr lang="en-US" sz="1300" dirty="0"/>
          </a:p>
        </p:txBody>
      </p:sp>
    </p:spTree>
    <p:extLst>
      <p:ext uri="{BB962C8B-B14F-4D97-AF65-F5344CB8AC3E}">
        <p14:creationId xmlns:p14="http://schemas.microsoft.com/office/powerpoint/2010/main" val="222738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3D97D3-750D-4614-B1BE-B40332761F07}"/>
              </a:ext>
            </a:extLst>
          </p:cNvPr>
          <p:cNvSpPr>
            <a:spLocks noGrp="1"/>
          </p:cNvSpPr>
          <p:nvPr>
            <p:ph type="title"/>
          </p:nvPr>
        </p:nvSpPr>
        <p:spPr>
          <a:xfrm>
            <a:off x="1043950" y="1179151"/>
            <a:ext cx="3300646" cy="4463889"/>
          </a:xfrm>
        </p:spPr>
        <p:txBody>
          <a:bodyPr anchor="ctr">
            <a:normAutofit/>
          </a:bodyPr>
          <a:lstStyle/>
          <a:p>
            <a:r>
              <a:rPr lang="en-US" dirty="0">
                <a:latin typeface="Arial Black" panose="020B0A04020102020204" pitchFamily="34" charset="0"/>
              </a:rPr>
              <a:t>Recruiting Study Subjects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4" descr="Children reading">
            <a:extLst>
              <a:ext uri="{FF2B5EF4-FFF2-40B4-BE49-F238E27FC236}">
                <a16:creationId xmlns:a16="http://schemas.microsoft.com/office/drawing/2014/main" id="{A6D93182-29FF-4CFA-AC90-C2EB4B813D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4596" y="1052945"/>
            <a:ext cx="6975867" cy="4864573"/>
          </a:xfrm>
        </p:spPr>
      </p:pic>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08342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5273-D967-4FF6-A8F3-759EDC7AB54A}"/>
              </a:ext>
            </a:extLst>
          </p:cNvPr>
          <p:cNvSpPr>
            <a:spLocks noGrp="1"/>
          </p:cNvSpPr>
          <p:nvPr>
            <p:ph type="title"/>
          </p:nvPr>
        </p:nvSpPr>
        <p:spPr>
          <a:xfrm>
            <a:off x="677334" y="245098"/>
            <a:ext cx="9305652" cy="1211914"/>
          </a:xfrm>
        </p:spPr>
        <p:txBody>
          <a:bodyPr>
            <a:noAutofit/>
          </a:bodyPr>
          <a:lstStyle/>
          <a:p>
            <a:r>
              <a:rPr lang="en-US" sz="2800" b="1" dirty="0">
                <a:solidFill>
                  <a:schemeClr val="tx1"/>
                </a:solidFill>
                <a:effectLst/>
                <a:latin typeface="Arial Black" panose="020B0A04020102020204" pitchFamily="34" charset="0"/>
                <a:ea typeface="Calibri" panose="020F0502020204030204" pitchFamily="34" charset="0"/>
                <a:cs typeface="Calibri" panose="020F0502020204030204" pitchFamily="34" charset="0"/>
              </a:rPr>
              <a:t>Part 11 requirements for passwords and/or identification codes. </a:t>
            </a:r>
            <a:br>
              <a:rPr lang="en-US" sz="28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br>
            <a:endParaRPr lang="en-US" sz="2800" dirty="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377EB35-DD1D-450C-93E7-57CC0FE42F2A}"/>
              </a:ext>
            </a:extLst>
          </p:cNvPr>
          <p:cNvSpPr>
            <a:spLocks noGrp="1"/>
          </p:cNvSpPr>
          <p:nvPr>
            <p:ph idx="1"/>
          </p:nvPr>
        </p:nvSpPr>
        <p:spPr>
          <a:xfrm>
            <a:off x="677334" y="1536570"/>
            <a:ext cx="8551508" cy="5076332"/>
          </a:xfrm>
        </p:spPr>
        <p:txBody>
          <a:bodyPr>
            <a:normAutofit fontScale="85000" lnSpcReduction="20000"/>
          </a:bodyPr>
          <a:lstStyle/>
          <a:p>
            <a:pPr marL="457200" marR="0"/>
            <a:r>
              <a:rPr lang="en-US" sz="1800" dirty="0">
                <a:effectLst/>
                <a:latin typeface="Arial Black" panose="020B0A04020102020204" pitchFamily="34" charset="0"/>
                <a:ea typeface="Times New Roman" panose="02020603050405020304" pitchFamily="18" charset="0"/>
              </a:rPr>
              <a:t>Persons who use electronic signatures based upon use of identification codes in combination with passwords shall employ controls to ensure their security and integrity. Such controls shall include: </a:t>
            </a:r>
          </a:p>
          <a:p>
            <a:pPr marL="457200" marR="0"/>
            <a:r>
              <a:rPr lang="en-US" sz="1800" dirty="0">
                <a:effectLst/>
                <a:latin typeface="Arial Black" panose="020B0A04020102020204" pitchFamily="34" charset="0"/>
                <a:ea typeface="Times New Roman" panose="02020603050405020304" pitchFamily="18" charset="0"/>
              </a:rPr>
              <a:t>(a) Maintaining the </a:t>
            </a:r>
            <a:r>
              <a:rPr lang="en-US" sz="1800" b="1" u="sng" dirty="0">
                <a:effectLst/>
                <a:highlight>
                  <a:srgbClr val="FFFF00"/>
                </a:highlight>
                <a:latin typeface="Arial Black" panose="020B0A04020102020204" pitchFamily="34" charset="0"/>
                <a:ea typeface="Times New Roman" panose="02020603050405020304" pitchFamily="18" charset="0"/>
              </a:rPr>
              <a:t>uniqueness</a:t>
            </a:r>
            <a:r>
              <a:rPr lang="en-US" sz="1800" dirty="0">
                <a:effectLst/>
                <a:highlight>
                  <a:srgbClr val="FFFF00"/>
                </a:highlight>
                <a:latin typeface="Arial Black" panose="020B0A04020102020204" pitchFamily="34" charset="0"/>
                <a:ea typeface="Times New Roman" panose="02020603050405020304" pitchFamily="18" charset="0"/>
              </a:rPr>
              <a:t> </a:t>
            </a:r>
            <a:r>
              <a:rPr lang="en-US" sz="1800" dirty="0">
                <a:effectLst/>
                <a:latin typeface="Arial Black" panose="020B0A04020102020204" pitchFamily="34" charset="0"/>
                <a:ea typeface="Times New Roman" panose="02020603050405020304" pitchFamily="18" charset="0"/>
              </a:rPr>
              <a:t>of each combined identification code and password, such that no two individuals have the same combination of identification code and password. </a:t>
            </a:r>
          </a:p>
          <a:p>
            <a:pPr marL="457200" marR="0"/>
            <a:r>
              <a:rPr lang="en-US" sz="1800" dirty="0">
                <a:effectLst/>
                <a:latin typeface="Arial Black" panose="020B0A04020102020204" pitchFamily="34" charset="0"/>
                <a:ea typeface="Times New Roman" panose="02020603050405020304" pitchFamily="18" charset="0"/>
              </a:rPr>
              <a:t>(b) Ensuring that identification code and password issuances are </a:t>
            </a:r>
            <a:r>
              <a:rPr lang="en-US" sz="1800" u="sng" dirty="0">
                <a:effectLst/>
                <a:highlight>
                  <a:srgbClr val="FFFF00"/>
                </a:highlight>
                <a:latin typeface="Arial Black" panose="020B0A04020102020204" pitchFamily="34" charset="0"/>
                <a:ea typeface="Times New Roman" panose="02020603050405020304" pitchFamily="18" charset="0"/>
              </a:rPr>
              <a:t>periodically checked, recalled, or revised</a:t>
            </a:r>
            <a:r>
              <a:rPr lang="en-US" sz="1800" dirty="0">
                <a:effectLst/>
                <a:highlight>
                  <a:srgbClr val="FFFF00"/>
                </a:highlight>
                <a:latin typeface="Arial Black" panose="020B0A04020102020204" pitchFamily="34" charset="0"/>
                <a:ea typeface="Times New Roman" panose="02020603050405020304" pitchFamily="18" charset="0"/>
              </a:rPr>
              <a:t> </a:t>
            </a:r>
            <a:r>
              <a:rPr lang="en-US" sz="1800" dirty="0">
                <a:effectLst/>
                <a:latin typeface="Arial Black" panose="020B0A04020102020204" pitchFamily="34" charset="0"/>
                <a:ea typeface="Times New Roman" panose="02020603050405020304" pitchFamily="18" charset="0"/>
              </a:rPr>
              <a:t>(e.g., to cover such events as password aging). </a:t>
            </a:r>
          </a:p>
          <a:p>
            <a:pPr marL="457200" marR="0"/>
            <a:r>
              <a:rPr lang="en-US" sz="1800" dirty="0">
                <a:effectLst/>
                <a:latin typeface="Arial Black" panose="020B0A04020102020204" pitchFamily="34" charset="0"/>
                <a:ea typeface="Times New Roman" panose="02020603050405020304" pitchFamily="18" charset="0"/>
              </a:rPr>
              <a:t>(c) Following loss management procedures to electronically </a:t>
            </a:r>
            <a:r>
              <a:rPr lang="en-US" sz="1800" u="sng" dirty="0">
                <a:effectLst/>
                <a:highlight>
                  <a:srgbClr val="FFFF00"/>
                </a:highlight>
                <a:latin typeface="Arial Black" panose="020B0A04020102020204" pitchFamily="34" charset="0"/>
                <a:ea typeface="Times New Roman" panose="02020603050405020304" pitchFamily="18" charset="0"/>
              </a:rPr>
              <a:t>deauthorize lost, stolen, missing, or otherwise potentially compromised tokens, cards, and other devices</a:t>
            </a:r>
            <a:r>
              <a:rPr lang="en-US" sz="1800" u="sng" dirty="0">
                <a:effectLst/>
                <a:latin typeface="Arial Black" panose="020B0A04020102020204" pitchFamily="34" charset="0"/>
                <a:ea typeface="Times New Roman" panose="02020603050405020304" pitchFamily="18" charset="0"/>
              </a:rPr>
              <a:t> </a:t>
            </a:r>
            <a:r>
              <a:rPr lang="en-US" sz="1800" dirty="0">
                <a:effectLst/>
                <a:latin typeface="Arial Black" panose="020B0A04020102020204" pitchFamily="34" charset="0"/>
                <a:ea typeface="Times New Roman" panose="02020603050405020304" pitchFamily="18" charset="0"/>
              </a:rPr>
              <a:t>that bear or generate identification code or password information, and to issue temporary or permanent replacements using suitable, rigorous controls. </a:t>
            </a:r>
          </a:p>
          <a:p>
            <a:pPr marL="457200" marR="0"/>
            <a:r>
              <a:rPr lang="en-US" sz="1800" dirty="0">
                <a:effectLst/>
                <a:latin typeface="Arial Black" panose="020B0A04020102020204" pitchFamily="34" charset="0"/>
                <a:ea typeface="Times New Roman" panose="02020603050405020304" pitchFamily="18" charset="0"/>
              </a:rPr>
              <a:t>(d) </a:t>
            </a:r>
            <a:r>
              <a:rPr lang="en-US" sz="1800" u="sng" dirty="0">
                <a:effectLst/>
                <a:highlight>
                  <a:srgbClr val="FFFF00"/>
                </a:highlight>
                <a:latin typeface="Arial Black" panose="020B0A04020102020204" pitchFamily="34" charset="0"/>
                <a:ea typeface="Times New Roman" panose="02020603050405020304" pitchFamily="18" charset="0"/>
              </a:rPr>
              <a:t>Use of transaction safeguards </a:t>
            </a:r>
            <a:r>
              <a:rPr lang="en-US" sz="1800" dirty="0">
                <a:effectLst/>
                <a:latin typeface="Arial Black" panose="020B0A04020102020204" pitchFamily="34" charset="0"/>
                <a:ea typeface="Times New Roman" panose="02020603050405020304" pitchFamily="18" charset="0"/>
              </a:rPr>
              <a:t>to prevent unauthorized use of passwords and/or identification codes, and to detect and report in an immediate and urgent manner any attempts at their unauthorized use to the system security unit, and, as appropriate, to organizational management. </a:t>
            </a:r>
          </a:p>
          <a:p>
            <a:pPr marL="457200" marR="0"/>
            <a:r>
              <a:rPr lang="en-US" sz="1800" dirty="0">
                <a:effectLst/>
                <a:latin typeface="Arial Black" panose="020B0A04020102020204" pitchFamily="34" charset="0"/>
                <a:ea typeface="Times New Roman" panose="02020603050405020304" pitchFamily="18" charset="0"/>
              </a:rPr>
              <a:t>(e) </a:t>
            </a:r>
            <a:r>
              <a:rPr lang="en-US" sz="1800" u="sng" dirty="0">
                <a:effectLst/>
                <a:highlight>
                  <a:srgbClr val="FFFF00"/>
                </a:highlight>
                <a:latin typeface="Arial Black" panose="020B0A04020102020204" pitchFamily="34" charset="0"/>
                <a:ea typeface="Times New Roman" panose="02020603050405020304" pitchFamily="18" charset="0"/>
              </a:rPr>
              <a:t>Initial and periodic testing of devices</a:t>
            </a:r>
            <a:r>
              <a:rPr lang="en-US" sz="1800" dirty="0">
                <a:effectLst/>
                <a:latin typeface="Arial Black" panose="020B0A04020102020204" pitchFamily="34" charset="0"/>
                <a:ea typeface="Times New Roman" panose="02020603050405020304" pitchFamily="18" charset="0"/>
              </a:rPr>
              <a:t>, such as tokens or cards, that bear or generate identification code or password information to ensure that they function properly and have not been altered in an unauthorized manner.</a:t>
            </a: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7834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F469-7624-4A11-8A0F-F6F2698B3EEB}"/>
              </a:ext>
            </a:extLst>
          </p:cNvPr>
          <p:cNvSpPr>
            <a:spLocks noGrp="1"/>
          </p:cNvSpPr>
          <p:nvPr>
            <p:ph type="title"/>
          </p:nvPr>
        </p:nvSpPr>
        <p:spPr/>
        <p:txBody>
          <a:bodyPr/>
          <a:lstStyle/>
          <a:p>
            <a:r>
              <a:rPr lang="en-US">
                <a:solidFill>
                  <a:schemeClr val="tx1"/>
                </a:solidFill>
                <a:latin typeface="Arial Black" panose="020B0A04020102020204" pitchFamily="34" charset="0"/>
              </a:rPr>
              <a:t>Electronic Signatures</a:t>
            </a:r>
            <a:endParaRPr lang="en-US" dirty="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A2C294E-948E-4FA0-B021-FF2D754955CB}"/>
              </a:ext>
            </a:extLst>
          </p:cNvPr>
          <p:cNvSpPr>
            <a:spLocks noGrp="1"/>
          </p:cNvSpPr>
          <p:nvPr>
            <p:ph idx="1"/>
          </p:nvPr>
        </p:nvSpPr>
        <p:spPr>
          <a:xfrm>
            <a:off x="677334" y="1341120"/>
            <a:ext cx="10144637" cy="5273039"/>
          </a:xfrm>
        </p:spPr>
        <p:txBody>
          <a:bodyPr>
            <a:normAutofit fontScale="92500" lnSpcReduction="10000"/>
          </a:bodyPr>
          <a:lstStyle/>
          <a:p>
            <a:pPr marL="0" indent="0">
              <a:buNone/>
            </a:pPr>
            <a:r>
              <a:rPr lang="en-US" dirty="0">
                <a:effectLst/>
                <a:latin typeface="Arial Black" panose="020B0A04020102020204" pitchFamily="34" charset="0"/>
              </a:rPr>
              <a:t>Electronic signatures that are not based upon biometrics shall: </a:t>
            </a:r>
          </a:p>
          <a:p>
            <a:pPr marL="0" indent="0">
              <a:buNone/>
            </a:pPr>
            <a:r>
              <a:rPr lang="en-US" dirty="0">
                <a:effectLst/>
                <a:latin typeface="Arial Black" panose="020B0A04020102020204" pitchFamily="34" charset="0"/>
              </a:rPr>
              <a:t>	(1) Employ at least two distinct identification components such as an 	identification code and password. </a:t>
            </a:r>
          </a:p>
          <a:p>
            <a:pPr marL="0" indent="0">
              <a:lnSpc>
                <a:spcPct val="110000"/>
              </a:lnSpc>
              <a:buNone/>
            </a:pPr>
            <a:r>
              <a:rPr lang="en-US" dirty="0">
                <a:effectLst/>
                <a:latin typeface="Arial Black" panose="020B0A04020102020204" pitchFamily="34" charset="0"/>
              </a:rPr>
              <a:t>		(i) When an individual executes a series of signings during a single, 				continuous period of controlled system access, the first signing shall be 			executed using all electronic signature components; subsequent signings 		shall be executed using at least one electronic signature component that 		is only executable by, and designed to be used only by, the individual. </a:t>
            </a:r>
          </a:p>
          <a:p>
            <a:pPr marL="914400" indent="0">
              <a:buNone/>
            </a:pPr>
            <a:r>
              <a:rPr lang="en-US" dirty="0">
                <a:effectLst/>
                <a:latin typeface="Arial Black" panose="020B0A04020102020204" pitchFamily="34" charset="0"/>
              </a:rPr>
              <a:t>(ii) When an individual executes one or more signings not performed during a single, continuous period of controlled system access, each signing shall be executed using all of the electronic signature components. </a:t>
            </a:r>
          </a:p>
          <a:p>
            <a:r>
              <a:rPr lang="en-US" dirty="0">
                <a:effectLst/>
                <a:latin typeface="Arial Black" panose="020B0A04020102020204" pitchFamily="34" charset="0"/>
              </a:rPr>
              <a:t>(2) Be used only by their genuine owners; and </a:t>
            </a:r>
          </a:p>
          <a:p>
            <a:r>
              <a:rPr lang="en-US" dirty="0">
                <a:effectLst/>
                <a:latin typeface="Arial Black" panose="020B0A04020102020204" pitchFamily="34" charset="0"/>
              </a:rPr>
              <a:t>(3) Be administered and executed to ensure that attempted use of an individual's electronic signature by anyone other than its genuine owner requires collaboration of two or more individuals. </a:t>
            </a:r>
          </a:p>
          <a:p>
            <a:pPr marL="0" indent="0">
              <a:buNone/>
            </a:pPr>
            <a:r>
              <a:rPr lang="en-US" dirty="0">
                <a:effectLst/>
                <a:latin typeface="Arial Black" panose="020B0A04020102020204" pitchFamily="34" charset="0"/>
              </a:rPr>
              <a:t>Electronic signatures based upon biometrics shall be designed to ensure that they cannot be used by anyone other than their genuine owners.</a:t>
            </a:r>
          </a:p>
          <a:p>
            <a:endParaRPr lang="en-US" dirty="0"/>
          </a:p>
        </p:txBody>
      </p:sp>
    </p:spTree>
    <p:extLst>
      <p:ext uri="{BB962C8B-B14F-4D97-AF65-F5344CB8AC3E}">
        <p14:creationId xmlns:p14="http://schemas.microsoft.com/office/powerpoint/2010/main" val="451128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dirty="0">
                <a:solidFill>
                  <a:schemeClr val="accent1"/>
                </a:solidFill>
                <a:latin typeface="Arial Black" panose="020B0A04020102020204" pitchFamily="34" charset="0"/>
              </a:rPr>
              <a:t>Test your knowledge</a:t>
            </a:r>
          </a:p>
        </p:txBody>
      </p:sp>
    </p:spTree>
    <p:extLst>
      <p:ext uri="{BB962C8B-B14F-4D97-AF65-F5344CB8AC3E}">
        <p14:creationId xmlns:p14="http://schemas.microsoft.com/office/powerpoint/2010/main" val="38307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sz="3200" dirty="0">
                <a:solidFill>
                  <a:schemeClr val="tx1"/>
                </a:solidFill>
                <a:latin typeface="Arial Black" panose="020B0A04020102020204" pitchFamily="34" charset="0"/>
              </a:rPr>
              <a:t>21 CFR 11 outlines FDA expectations for compliance with all except which of the following provisions?</a:t>
            </a:r>
            <a:br>
              <a:rPr lang="en-US" sz="3200" dirty="0">
                <a:solidFill>
                  <a:schemeClr val="tx1"/>
                </a:solidFill>
                <a:latin typeface="Arial Black" panose="020B0A04020102020204" pitchFamily="34" charset="0"/>
              </a:rPr>
            </a:br>
            <a:endParaRPr lang="en-US" sz="3200" dirty="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818615"/>
            <a:ext cx="8596668" cy="3222748"/>
          </a:xfrm>
        </p:spPr>
        <p:txBody>
          <a:bodyPr/>
          <a:lstStyle/>
          <a:p>
            <a:r>
              <a:rPr lang="en-US" dirty="0">
                <a:latin typeface="Arial Black" panose="020B0A04020102020204" pitchFamily="34" charset="0"/>
              </a:rPr>
              <a:t>A.  Only authorized individuals have access to the system</a:t>
            </a:r>
          </a:p>
          <a:p>
            <a:r>
              <a:rPr lang="en-US" dirty="0">
                <a:latin typeface="Arial Black" panose="020B0A04020102020204" pitchFamily="34" charset="0"/>
              </a:rPr>
              <a:t>B.  Persons maintaining the electronic systems must be qualified</a:t>
            </a:r>
          </a:p>
          <a:p>
            <a:r>
              <a:rPr lang="en-US" dirty="0">
                <a:latin typeface="Arial Black" panose="020B0A04020102020204" pitchFamily="34" charset="0"/>
              </a:rPr>
              <a:t>C. Institutional / industry SOP’s regarding accountability for electronic systems must by established</a:t>
            </a:r>
          </a:p>
          <a:p>
            <a:r>
              <a:rPr lang="en-US" dirty="0">
                <a:latin typeface="Arial Black" panose="020B0A04020102020204" pitchFamily="34" charset="0"/>
              </a:rPr>
              <a:t>D. Institutions must use electronic records</a:t>
            </a:r>
          </a:p>
        </p:txBody>
      </p:sp>
    </p:spTree>
    <p:extLst>
      <p:ext uri="{BB962C8B-B14F-4D97-AF65-F5344CB8AC3E}">
        <p14:creationId xmlns:p14="http://schemas.microsoft.com/office/powerpoint/2010/main" val="36169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dirty="0">
                <a:latin typeface="Arial Black" panose="020B0A04020102020204" pitchFamily="34" charset="0"/>
              </a:rPr>
              <a:t>21 CFR 11 outlines FDA expectations for compliance with all except which of the following provisions?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3007151"/>
            <a:ext cx="8596668" cy="3034212"/>
          </a:xfrm>
        </p:spPr>
        <p:txBody>
          <a:bodyPr/>
          <a:lstStyle/>
          <a:p>
            <a:r>
              <a:rPr lang="en-US" dirty="0">
                <a:latin typeface="Arial Black" panose="020B0A04020102020204" pitchFamily="34" charset="0"/>
              </a:rPr>
              <a:t>A.  Only authorized individuals have access to the system</a:t>
            </a:r>
          </a:p>
          <a:p>
            <a:r>
              <a:rPr lang="en-US" dirty="0">
                <a:latin typeface="Arial Black" panose="020B0A04020102020204" pitchFamily="34" charset="0"/>
              </a:rPr>
              <a:t>B.  Persons maintaining the electronic systems must be qualified</a:t>
            </a:r>
          </a:p>
          <a:p>
            <a:r>
              <a:rPr lang="en-US" dirty="0">
                <a:latin typeface="Arial Black" panose="020B0A04020102020204" pitchFamily="34" charset="0"/>
              </a:rPr>
              <a:t>C. Institutional / industry SOP’s regarding accountability for electronic systems must by established</a:t>
            </a:r>
          </a:p>
          <a:p>
            <a:r>
              <a:rPr lang="en-US" dirty="0">
                <a:latin typeface="Arial Black" panose="020B0A04020102020204" pitchFamily="34" charset="0"/>
              </a:rPr>
              <a:t>D. Institutions must use electronic records</a:t>
            </a:r>
          </a:p>
        </p:txBody>
      </p:sp>
      <p:grpSp>
        <p:nvGrpSpPr>
          <p:cNvPr id="6" name="Group 5">
            <a:extLst>
              <a:ext uri="{FF2B5EF4-FFF2-40B4-BE49-F238E27FC236}">
                <a16:creationId xmlns:a16="http://schemas.microsoft.com/office/drawing/2014/main" id="{BD909F28-69F3-4357-BEF7-7237AD51BB05}"/>
              </a:ext>
            </a:extLst>
          </p:cNvPr>
          <p:cNvGrpSpPr/>
          <p:nvPr/>
        </p:nvGrpSpPr>
        <p:grpSpPr>
          <a:xfrm>
            <a:off x="413313" y="4401304"/>
            <a:ext cx="8768520" cy="1132920"/>
            <a:chOff x="413313" y="4401304"/>
            <a:chExt cx="8768520" cy="11329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4AB3D2F-5C23-4DF1-BC3A-3296F1CA7556}"/>
                    </a:ext>
                  </a:extLst>
                </p14:cNvPr>
                <p14:cNvContentPartPr/>
                <p14:nvPr/>
              </p14:nvContentPartPr>
              <p14:xfrm>
                <a:off x="413313" y="4401304"/>
                <a:ext cx="6685200" cy="1132920"/>
              </p14:xfrm>
            </p:contentPart>
          </mc:Choice>
          <mc:Fallback xmlns="">
            <p:pic>
              <p:nvPicPr>
                <p:cNvPr id="4" name="Ink 3">
                  <a:extLst>
                    <a:ext uri="{FF2B5EF4-FFF2-40B4-BE49-F238E27FC236}">
                      <a16:creationId xmlns:a16="http://schemas.microsoft.com/office/drawing/2014/main" id="{94AB3D2F-5C23-4DF1-BC3A-3296F1CA7556}"/>
                    </a:ext>
                  </a:extLst>
                </p:cNvPr>
                <p:cNvPicPr/>
                <p:nvPr/>
              </p:nvPicPr>
              <p:blipFill>
                <a:blip r:embed="rId4"/>
                <a:stretch>
                  <a:fillRect/>
                </a:stretch>
              </p:blipFill>
              <p:spPr>
                <a:xfrm>
                  <a:off x="404313" y="4392304"/>
                  <a:ext cx="6702840" cy="115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1050371-A81D-4817-9AC0-1DDFBBBF252B}"/>
                    </a:ext>
                  </a:extLst>
                </p14:cNvPr>
                <p14:cNvContentPartPr/>
                <p14:nvPr/>
              </p14:nvContentPartPr>
              <p14:xfrm>
                <a:off x="9181473" y="4562224"/>
                <a:ext cx="360" cy="360"/>
              </p14:xfrm>
            </p:contentPart>
          </mc:Choice>
          <mc:Fallback xmlns="">
            <p:pic>
              <p:nvPicPr>
                <p:cNvPr id="5" name="Ink 4">
                  <a:extLst>
                    <a:ext uri="{FF2B5EF4-FFF2-40B4-BE49-F238E27FC236}">
                      <a16:creationId xmlns:a16="http://schemas.microsoft.com/office/drawing/2014/main" id="{31050371-A81D-4817-9AC0-1DDFBBBF252B}"/>
                    </a:ext>
                  </a:extLst>
                </p:cNvPr>
                <p:cNvPicPr/>
                <p:nvPr/>
              </p:nvPicPr>
              <p:blipFill>
                <a:blip r:embed="rId6"/>
                <a:stretch>
                  <a:fillRect/>
                </a:stretch>
              </p:blipFill>
              <p:spPr>
                <a:xfrm>
                  <a:off x="9172473" y="4553224"/>
                  <a:ext cx="18000" cy="18000"/>
                </a:xfrm>
                <a:prstGeom prst="rect">
                  <a:avLst/>
                </a:prstGeom>
              </p:spPr>
            </p:pic>
          </mc:Fallback>
        </mc:AlternateContent>
      </p:grpSp>
    </p:spTree>
    <p:extLst>
      <p:ext uri="{BB962C8B-B14F-4D97-AF65-F5344CB8AC3E}">
        <p14:creationId xmlns:p14="http://schemas.microsoft.com/office/powerpoint/2010/main" val="1207897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dirty="0">
                <a:latin typeface="Arial Black" panose="020B0A04020102020204" pitchFamily="34" charset="0"/>
              </a:rPr>
              <a:t>Electronic signatures:</a:t>
            </a: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1960881"/>
            <a:ext cx="8596668" cy="4080482"/>
          </a:xfrm>
        </p:spPr>
        <p:txBody>
          <a:bodyPr>
            <a:normAutofit/>
          </a:bodyPr>
          <a:lstStyle/>
          <a:p>
            <a:r>
              <a:rPr lang="en-US" dirty="0">
                <a:latin typeface="Arial Black" panose="020B0A04020102020204" pitchFamily="34" charset="0"/>
              </a:rPr>
              <a:t>A.  May be biometric</a:t>
            </a:r>
          </a:p>
          <a:p>
            <a:r>
              <a:rPr lang="en-US" dirty="0">
                <a:latin typeface="Arial Black" panose="020B0A04020102020204" pitchFamily="34" charset="0"/>
              </a:rPr>
              <a:t>B.  May employ an identification code and a password</a:t>
            </a:r>
          </a:p>
          <a:p>
            <a:r>
              <a:rPr lang="en-US" dirty="0">
                <a:latin typeface="Arial Black" panose="020B0A04020102020204" pitchFamily="34" charset="0"/>
              </a:rPr>
              <a:t>C. May be used to execute one or more signings in a single session</a:t>
            </a:r>
          </a:p>
          <a:p>
            <a:r>
              <a:rPr lang="en-US" dirty="0">
                <a:latin typeface="Arial Black" panose="020B0A04020102020204" pitchFamily="34" charset="0"/>
              </a:rPr>
              <a:t>D. a and b</a:t>
            </a:r>
          </a:p>
          <a:p>
            <a:r>
              <a:rPr lang="en-US" dirty="0">
                <a:latin typeface="Arial Black" panose="020B0A04020102020204" pitchFamily="34" charset="0"/>
              </a:rPr>
              <a:t>E. a and c</a:t>
            </a:r>
          </a:p>
          <a:p>
            <a:r>
              <a:rPr lang="en-US" dirty="0">
                <a:latin typeface="Arial Black" panose="020B0A04020102020204" pitchFamily="34" charset="0"/>
              </a:rPr>
              <a:t>F. a, b, and c</a:t>
            </a:r>
          </a:p>
        </p:txBody>
      </p:sp>
    </p:spTree>
    <p:extLst>
      <p:ext uri="{BB962C8B-B14F-4D97-AF65-F5344CB8AC3E}">
        <p14:creationId xmlns:p14="http://schemas.microsoft.com/office/powerpoint/2010/main" val="2884850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dirty="0">
                <a:latin typeface="Arial Black" panose="020B0A04020102020204" pitchFamily="34" charset="0"/>
              </a:rPr>
              <a:t>Electronic signatures:</a:t>
            </a: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1960881"/>
            <a:ext cx="8596668" cy="4080482"/>
          </a:xfrm>
        </p:spPr>
        <p:txBody>
          <a:bodyPr>
            <a:normAutofit/>
          </a:bodyPr>
          <a:lstStyle/>
          <a:p>
            <a:r>
              <a:rPr lang="en-US" dirty="0">
                <a:latin typeface="Arial Black" panose="020B0A04020102020204" pitchFamily="34" charset="0"/>
              </a:rPr>
              <a:t>A.  May be biometric</a:t>
            </a:r>
          </a:p>
          <a:p>
            <a:r>
              <a:rPr lang="en-US" dirty="0">
                <a:latin typeface="Arial Black" panose="020B0A04020102020204" pitchFamily="34" charset="0"/>
              </a:rPr>
              <a:t>B.  May employ an identification code and a password</a:t>
            </a:r>
          </a:p>
          <a:p>
            <a:r>
              <a:rPr lang="en-US" dirty="0">
                <a:latin typeface="Arial Black" panose="020B0A04020102020204" pitchFamily="34" charset="0"/>
              </a:rPr>
              <a:t>C. May be used to execute one or more signings in a single session</a:t>
            </a:r>
          </a:p>
          <a:p>
            <a:r>
              <a:rPr lang="en-US" dirty="0">
                <a:latin typeface="Arial Black" panose="020B0A04020102020204" pitchFamily="34" charset="0"/>
              </a:rPr>
              <a:t>D. a and b</a:t>
            </a:r>
          </a:p>
          <a:p>
            <a:r>
              <a:rPr lang="en-US" dirty="0">
                <a:latin typeface="Arial Black" panose="020B0A04020102020204" pitchFamily="34" charset="0"/>
              </a:rPr>
              <a:t>E. a and c</a:t>
            </a:r>
          </a:p>
          <a:p>
            <a:r>
              <a:rPr lang="en-US" dirty="0">
                <a:latin typeface="Arial Black" panose="020B0A04020102020204" pitchFamily="34" charset="0"/>
              </a:rPr>
              <a:t>F. a, b, and c</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A91EAF2-C80D-47DD-91E4-51FB7F4162F6}"/>
                  </a:ext>
                </a:extLst>
              </p14:cNvPr>
              <p14:cNvContentPartPr/>
              <p14:nvPr/>
            </p14:nvContentPartPr>
            <p14:xfrm>
              <a:off x="663560" y="4224960"/>
              <a:ext cx="2648880" cy="714600"/>
            </p14:xfrm>
          </p:contentPart>
        </mc:Choice>
        <mc:Fallback xmlns="">
          <p:pic>
            <p:nvPicPr>
              <p:cNvPr id="4" name="Ink 3">
                <a:extLst>
                  <a:ext uri="{FF2B5EF4-FFF2-40B4-BE49-F238E27FC236}">
                    <a16:creationId xmlns:a16="http://schemas.microsoft.com/office/drawing/2014/main" id="{4A91EAF2-C80D-47DD-91E4-51FB7F4162F6}"/>
                  </a:ext>
                </a:extLst>
              </p:cNvPr>
              <p:cNvPicPr/>
              <p:nvPr/>
            </p:nvPicPr>
            <p:blipFill>
              <a:blip r:embed="rId4"/>
              <a:stretch>
                <a:fillRect/>
              </a:stretch>
            </p:blipFill>
            <p:spPr>
              <a:xfrm>
                <a:off x="600920" y="4161960"/>
                <a:ext cx="2774520" cy="840240"/>
              </a:xfrm>
              <a:prstGeom prst="rect">
                <a:avLst/>
              </a:prstGeom>
            </p:spPr>
          </p:pic>
        </mc:Fallback>
      </mc:AlternateContent>
    </p:spTree>
    <p:extLst>
      <p:ext uri="{BB962C8B-B14F-4D97-AF65-F5344CB8AC3E}">
        <p14:creationId xmlns:p14="http://schemas.microsoft.com/office/powerpoint/2010/main" val="2075098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Content Placeholder 8" descr="Hands on ears">
            <a:extLst>
              <a:ext uri="{FF2B5EF4-FFF2-40B4-BE49-F238E27FC236}">
                <a16:creationId xmlns:a16="http://schemas.microsoft.com/office/drawing/2014/main" id="{2F068C17-F9B7-4BCB-BCD1-90DF641E1D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199" r="42422" b="909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563D97D3-750D-4614-B1BE-B40332761F07}"/>
              </a:ext>
            </a:extLst>
          </p:cNvPr>
          <p:cNvSpPr>
            <a:spLocks noGrp="1"/>
          </p:cNvSpPr>
          <p:nvPr>
            <p:ph type="title"/>
          </p:nvPr>
        </p:nvSpPr>
        <p:spPr>
          <a:xfrm>
            <a:off x="6096000" y="1678665"/>
            <a:ext cx="4494212" cy="2372168"/>
          </a:xfrm>
        </p:spPr>
        <p:txBody>
          <a:bodyPr vert="horz" lIns="91440" tIns="45720" rIns="91440" bIns="45720" rtlCol="0" anchor="b">
            <a:normAutofit/>
          </a:bodyPr>
          <a:lstStyle/>
          <a:p>
            <a:r>
              <a:rPr lang="en-US" dirty="0">
                <a:latin typeface="Arial Black" panose="020B0A04020102020204" pitchFamily="34" charset="0"/>
              </a:rPr>
              <a:t>HIPAA in Research</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76EE994-012D-47A0-A58A-2C7A9518CEC9}"/>
                  </a:ext>
                </a:extLst>
              </p14:cNvPr>
              <p14:cNvContentPartPr/>
              <p14:nvPr/>
            </p14:nvContentPartPr>
            <p14:xfrm>
              <a:off x="3499812" y="2212026"/>
              <a:ext cx="360" cy="360"/>
            </p14:xfrm>
          </p:contentPart>
        </mc:Choice>
        <mc:Fallback xmlns="">
          <p:pic>
            <p:nvPicPr>
              <p:cNvPr id="3" name="Ink 2">
                <a:extLst>
                  <a:ext uri="{FF2B5EF4-FFF2-40B4-BE49-F238E27FC236}">
                    <a16:creationId xmlns:a16="http://schemas.microsoft.com/office/drawing/2014/main" id="{376EE994-012D-47A0-A58A-2C7A9518CEC9}"/>
                  </a:ext>
                </a:extLst>
              </p:cNvPr>
              <p:cNvPicPr/>
              <p:nvPr/>
            </p:nvPicPr>
            <p:blipFill>
              <a:blip r:embed="rId5"/>
              <a:stretch>
                <a:fillRect/>
              </a:stretch>
            </p:blipFill>
            <p:spPr>
              <a:xfrm>
                <a:off x="3491172" y="2203026"/>
                <a:ext cx="18000" cy="18000"/>
              </a:xfrm>
              <a:prstGeom prst="rect">
                <a:avLst/>
              </a:prstGeom>
            </p:spPr>
          </p:pic>
        </mc:Fallback>
      </mc:AlternateContent>
    </p:spTree>
    <p:extLst>
      <p:ext uri="{BB962C8B-B14F-4D97-AF65-F5344CB8AC3E}">
        <p14:creationId xmlns:p14="http://schemas.microsoft.com/office/powerpoint/2010/main" val="3337953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3D35-207E-434D-8800-B517170608F3}"/>
              </a:ext>
            </a:extLst>
          </p:cNvPr>
          <p:cNvSpPr>
            <a:spLocks noGrp="1"/>
          </p:cNvSpPr>
          <p:nvPr>
            <p:ph type="title"/>
          </p:nvPr>
        </p:nvSpPr>
        <p:spPr>
          <a:xfrm>
            <a:off x="677334" y="609599"/>
            <a:ext cx="8596668" cy="1699967"/>
          </a:xfrm>
        </p:spPr>
        <p:txBody>
          <a:bodyPr>
            <a:noAutofit/>
          </a:bodyPr>
          <a:lstStyle/>
          <a:p>
            <a:pPr algn="ctr"/>
            <a:r>
              <a:rPr lang="en-US" dirty="0">
                <a:latin typeface="Arial Black" panose="020B0A04020102020204" pitchFamily="34" charset="0"/>
              </a:rPr>
              <a:t>HIPAA Regulations </a:t>
            </a:r>
            <a:br>
              <a:rPr lang="en-US" dirty="0">
                <a:latin typeface="Arial Black" panose="020B0A04020102020204" pitchFamily="34" charset="0"/>
              </a:rPr>
            </a:br>
            <a:r>
              <a:rPr lang="en-US" dirty="0">
                <a:latin typeface="Arial Black" panose="020B0A04020102020204" pitchFamily="34" charset="0"/>
              </a:rPr>
              <a:t>45 CFR 160 and 164</a:t>
            </a:r>
          </a:p>
        </p:txBody>
      </p:sp>
      <p:sp>
        <p:nvSpPr>
          <p:cNvPr id="3" name="Content Placeholder 2">
            <a:extLst>
              <a:ext uri="{FF2B5EF4-FFF2-40B4-BE49-F238E27FC236}">
                <a16:creationId xmlns:a16="http://schemas.microsoft.com/office/drawing/2014/main" id="{94226091-B392-49AD-A672-A2A9D0B351D2}"/>
              </a:ext>
            </a:extLst>
          </p:cNvPr>
          <p:cNvSpPr>
            <a:spLocks noGrp="1"/>
          </p:cNvSpPr>
          <p:nvPr>
            <p:ph idx="1"/>
          </p:nvPr>
        </p:nvSpPr>
        <p:spPr>
          <a:xfrm>
            <a:off x="677334" y="2564091"/>
            <a:ext cx="8596668" cy="3477271"/>
          </a:xfrm>
        </p:spPr>
        <p:txBody>
          <a:bodyPr/>
          <a:lstStyle/>
          <a:p>
            <a:r>
              <a:rPr lang="en-US" dirty="0">
                <a:latin typeface="Arial Black" panose="020B0A04020102020204" pitchFamily="34" charset="0"/>
              </a:rPr>
              <a:t>Health and Human Services (HHS) developed the Health Insurance Portability and Accountability Act (HIPAA) Privacy Rule in 1996 and it was implemented in 2003. </a:t>
            </a:r>
          </a:p>
          <a:p>
            <a:endParaRPr lang="en-US" dirty="0">
              <a:latin typeface="Arial Black" panose="020B0A04020102020204" pitchFamily="34" charset="0"/>
            </a:endParaRPr>
          </a:p>
          <a:p>
            <a:r>
              <a:rPr lang="en-US" dirty="0">
                <a:latin typeface="Arial Black" panose="020B0A04020102020204" pitchFamily="34" charset="0"/>
              </a:rPr>
              <a:t>Covered entities must have policies that pertain to using Protected Health Information (PHI) in research. </a:t>
            </a:r>
          </a:p>
          <a:p>
            <a:endParaRPr lang="en-US" dirty="0">
              <a:latin typeface="Arial Black" panose="020B0A04020102020204" pitchFamily="34" charset="0"/>
            </a:endParaRPr>
          </a:p>
          <a:p>
            <a:r>
              <a:rPr lang="en-US" dirty="0">
                <a:latin typeface="Arial Black" panose="020B0A04020102020204" pitchFamily="34" charset="0"/>
              </a:rPr>
              <a:t>The regulatory authority over the HIPAA Privacy Rule is the Office for Civil Rights (OCR) not the FDA or OHRP.</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E8F8B4A-8646-495D-B723-DAC382451BD9}"/>
                  </a:ext>
                </a:extLst>
              </p14:cNvPr>
              <p14:cNvContentPartPr/>
              <p14:nvPr/>
            </p14:nvContentPartPr>
            <p14:xfrm>
              <a:off x="1848132" y="1031946"/>
              <a:ext cx="360" cy="360"/>
            </p14:xfrm>
          </p:contentPart>
        </mc:Choice>
        <mc:Fallback xmlns="">
          <p:pic>
            <p:nvPicPr>
              <p:cNvPr id="5" name="Ink 4">
                <a:extLst>
                  <a:ext uri="{FF2B5EF4-FFF2-40B4-BE49-F238E27FC236}">
                    <a16:creationId xmlns:a16="http://schemas.microsoft.com/office/drawing/2014/main" id="{9E8F8B4A-8646-495D-B723-DAC382451BD9}"/>
                  </a:ext>
                </a:extLst>
              </p:cNvPr>
              <p:cNvPicPr/>
              <p:nvPr/>
            </p:nvPicPr>
            <p:blipFill>
              <a:blip r:embed="rId4"/>
              <a:stretch>
                <a:fillRect/>
              </a:stretch>
            </p:blipFill>
            <p:spPr>
              <a:xfrm>
                <a:off x="1839132" y="1023306"/>
                <a:ext cx="18000" cy="18000"/>
              </a:xfrm>
              <a:prstGeom prst="rect">
                <a:avLst/>
              </a:prstGeom>
            </p:spPr>
          </p:pic>
        </mc:Fallback>
      </mc:AlternateContent>
    </p:spTree>
    <p:extLst>
      <p:ext uri="{BB962C8B-B14F-4D97-AF65-F5344CB8AC3E}">
        <p14:creationId xmlns:p14="http://schemas.microsoft.com/office/powerpoint/2010/main" val="1248232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B3B067-27D8-43A3-A941-6CCFE1890A51}"/>
              </a:ext>
            </a:extLst>
          </p:cNvPr>
          <p:cNvSpPr>
            <a:spLocks noGrp="1"/>
          </p:cNvSpPr>
          <p:nvPr>
            <p:ph type="title"/>
          </p:nvPr>
        </p:nvSpPr>
        <p:spPr>
          <a:xfrm>
            <a:off x="643467" y="816638"/>
            <a:ext cx="3367359" cy="5224724"/>
          </a:xfrm>
        </p:spPr>
        <p:txBody>
          <a:bodyPr anchor="ctr">
            <a:normAutofit/>
          </a:bodyPr>
          <a:lstStyle/>
          <a:p>
            <a:r>
              <a:rPr lang="en-US" b="1" dirty="0">
                <a:effectLst/>
                <a:latin typeface="Arial Black" panose="020B0A04020102020204" pitchFamily="34" charset="0"/>
                <a:ea typeface="Calibri" panose="020F0502020204030204" pitchFamily="34" charset="0"/>
                <a:cs typeface="Calibri" panose="020F0502020204030204" pitchFamily="34" charset="0"/>
              </a:rPr>
              <a:t>Define Protected Health Information</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19C62AD-3028-49CE-8C28-58E3E59B3723}"/>
              </a:ext>
            </a:extLst>
          </p:cNvPr>
          <p:cNvSpPr>
            <a:spLocks noGrp="1"/>
          </p:cNvSpPr>
          <p:nvPr>
            <p:ph idx="1"/>
          </p:nvPr>
        </p:nvSpPr>
        <p:spPr>
          <a:xfrm>
            <a:off x="4654295" y="254524"/>
            <a:ext cx="4619706" cy="6274864"/>
          </a:xfrm>
        </p:spPr>
        <p:txBody>
          <a:bodyPr anchor="ctr">
            <a:normAutofit/>
          </a:bodyPr>
          <a:lstStyle/>
          <a:p>
            <a:pPr marL="0" marR="0" indent="0" fontAlgn="base">
              <a:spcBef>
                <a:spcPts val="0"/>
              </a:spcBef>
              <a:spcAft>
                <a:spcPts val="0"/>
              </a:spcAft>
              <a:buNone/>
            </a:pPr>
            <a:r>
              <a:rPr lang="en-US" dirty="0">
                <a:effectLst/>
                <a:latin typeface="Arial Black" panose="020B0A04020102020204" pitchFamily="34" charset="0"/>
                <a:ea typeface="Times New Roman" panose="02020603050405020304" pitchFamily="18" charset="0"/>
                <a:cs typeface="Calibri" panose="020F0502020204030204" pitchFamily="34" charset="0"/>
              </a:rPr>
              <a:t>Protected health information “Relates to the past, present, or future physical or mental health or condition of an individual; the provision of health care to an individual; or the past, present, or future payment for the provision of health care to an individual” that is: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dirty="0">
                <a:effectLst/>
                <a:latin typeface="Arial Black" panose="020B0A04020102020204" pitchFamily="34" charset="0"/>
                <a:ea typeface="Times New Roman" panose="02020603050405020304" pitchFamily="18" charset="0"/>
                <a:cs typeface="Calibri" panose="020F0502020204030204" pitchFamily="34" charset="0"/>
              </a:rPr>
              <a:t>Transmitted by electronic media;</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dirty="0">
                <a:effectLst/>
                <a:latin typeface="Arial Black" panose="020B0A04020102020204" pitchFamily="34" charset="0"/>
                <a:ea typeface="Times New Roman" panose="02020603050405020304" pitchFamily="18" charset="0"/>
                <a:cs typeface="Calibri" panose="020F0502020204030204" pitchFamily="34" charset="0"/>
              </a:rPr>
              <a:t>Maintained in electronic media; or</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dirty="0">
                <a:effectLst/>
                <a:latin typeface="Arial Black" panose="020B0A04020102020204" pitchFamily="34" charset="0"/>
                <a:ea typeface="Times New Roman" panose="02020603050405020304" pitchFamily="18" charset="0"/>
                <a:cs typeface="Calibri" panose="020F0502020204030204" pitchFamily="34" charset="0"/>
              </a:rPr>
              <a:t>Transmitted or maintained in any other form or medium.</a:t>
            </a:r>
            <a:endParaRPr lang="en-US" dirty="0"/>
          </a:p>
        </p:txBody>
      </p:sp>
    </p:spTree>
    <p:extLst>
      <p:ext uri="{BB962C8B-B14F-4D97-AF65-F5344CB8AC3E}">
        <p14:creationId xmlns:p14="http://schemas.microsoft.com/office/powerpoint/2010/main" val="163576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588BC6-9A13-4EFC-A0CB-798D7FC538DA}"/>
              </a:ext>
            </a:extLst>
          </p:cNvPr>
          <p:cNvSpPr>
            <a:spLocks noGrp="1"/>
          </p:cNvSpPr>
          <p:nvPr>
            <p:ph type="title"/>
          </p:nvPr>
        </p:nvSpPr>
        <p:spPr>
          <a:xfrm>
            <a:off x="528362" y="1382486"/>
            <a:ext cx="3438786" cy="4093028"/>
          </a:xfrm>
        </p:spPr>
        <p:txBody>
          <a:bodyPr anchor="ctr">
            <a:normAutofit/>
          </a:bodyPr>
          <a:lstStyle/>
          <a:p>
            <a:r>
              <a:rPr lang="en-US" dirty="0">
                <a:latin typeface="Arial Black" panose="020B0A04020102020204" pitchFamily="34" charset="0"/>
              </a:rPr>
              <a:t>What is clinical research recruitment?</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099823A-2177-449D-962B-85A6D313A756}"/>
              </a:ext>
            </a:extLst>
          </p:cNvPr>
          <p:cNvGraphicFramePr>
            <a:graphicFrameLocks noGrp="1"/>
          </p:cNvGraphicFramePr>
          <p:nvPr>
            <p:ph idx="1"/>
            <p:extLst>
              <p:ext uri="{D42A27DB-BD31-4B8C-83A1-F6EECF244321}">
                <p14:modId xmlns:p14="http://schemas.microsoft.com/office/powerpoint/2010/main" val="50215916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448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0E7AE-18A8-40D6-B840-D1FB8D6532B2}"/>
              </a:ext>
            </a:extLst>
          </p:cNvPr>
          <p:cNvSpPr>
            <a:spLocks noGrp="1"/>
          </p:cNvSpPr>
          <p:nvPr>
            <p:ph type="title"/>
          </p:nvPr>
        </p:nvSpPr>
        <p:spPr>
          <a:xfrm>
            <a:off x="1286933" y="609600"/>
            <a:ext cx="10197494" cy="1099457"/>
          </a:xfrm>
        </p:spPr>
        <p:txBody>
          <a:bodyPr>
            <a:normAutofit/>
          </a:bodyPr>
          <a:lstStyle/>
          <a:p>
            <a:pPr algn="ctr">
              <a:lnSpc>
                <a:spcPct val="90000"/>
              </a:lnSpc>
            </a:pPr>
            <a:r>
              <a:rPr lang="en-US" dirty="0">
                <a:latin typeface="Arial Black" panose="020B0A04020102020204" pitchFamily="34" charset="0"/>
              </a:rPr>
              <a:t>Examples of How PHI is used in Research</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B75E236-AA51-4C1A-AF70-B03709BD4F32}"/>
              </a:ext>
            </a:extLst>
          </p:cNvPr>
          <p:cNvGraphicFramePr>
            <a:graphicFrameLocks noGrp="1"/>
          </p:cNvGraphicFramePr>
          <p:nvPr>
            <p:ph idx="1"/>
            <p:extLst>
              <p:ext uri="{D42A27DB-BD31-4B8C-83A1-F6EECF244321}">
                <p14:modId xmlns:p14="http://schemas.microsoft.com/office/powerpoint/2010/main" val="3487311452"/>
              </p:ext>
            </p:extLst>
          </p:nvPr>
        </p:nvGraphicFramePr>
        <p:xfrm>
          <a:off x="1286934" y="1948543"/>
          <a:ext cx="966577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313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8DD2D-CDAC-4BF6-9F8D-754C09799180}"/>
              </a:ext>
            </a:extLst>
          </p:cNvPr>
          <p:cNvSpPr>
            <a:spLocks noGrp="1"/>
          </p:cNvSpPr>
          <p:nvPr>
            <p:ph type="title"/>
          </p:nvPr>
        </p:nvSpPr>
        <p:spPr>
          <a:xfrm>
            <a:off x="1043950" y="1179151"/>
            <a:ext cx="3300646" cy="4463889"/>
          </a:xfrm>
        </p:spPr>
        <p:txBody>
          <a:bodyPr anchor="ctr">
            <a:normAutofit/>
          </a:bodyPr>
          <a:lstStyle/>
          <a:p>
            <a:pPr>
              <a:lnSpc>
                <a:spcPct val="90000"/>
              </a:lnSpc>
            </a:pPr>
            <a:r>
              <a:rPr lang="en-US" sz="3300" b="1" dirty="0">
                <a:latin typeface="Arial Black" panose="020B0A04020102020204" pitchFamily="34" charset="0"/>
                <a:ea typeface="Calibri" panose="020F0502020204030204" pitchFamily="34" charset="0"/>
                <a:cs typeface="Calibri" panose="020F0502020204030204" pitchFamily="34" charset="0"/>
              </a:rPr>
              <a:t>E</a:t>
            </a:r>
            <a:r>
              <a:rPr lang="en-US" sz="3300" b="1" dirty="0">
                <a:effectLst/>
                <a:latin typeface="Arial Black" panose="020B0A04020102020204" pitchFamily="34" charset="0"/>
                <a:ea typeface="Calibri" panose="020F0502020204030204" pitchFamily="34" charset="0"/>
                <a:cs typeface="Calibri" panose="020F0502020204030204" pitchFamily="34" charset="0"/>
              </a:rPr>
              <a:t>lements that Must be Included in the HIPAA </a:t>
            </a:r>
            <a:r>
              <a:rPr lang="en-US" sz="3300" b="1" dirty="0">
                <a:latin typeface="Arial Black" panose="020B0A04020102020204" pitchFamily="34" charset="0"/>
                <a:ea typeface="Calibri" panose="020F0502020204030204" pitchFamily="34" charset="0"/>
                <a:cs typeface="Calibri" panose="020F0502020204030204" pitchFamily="34" charset="0"/>
              </a:rPr>
              <a:t>A</a:t>
            </a:r>
            <a:r>
              <a:rPr lang="en-US" sz="3300" b="1" dirty="0">
                <a:effectLst/>
                <a:latin typeface="Arial Black" panose="020B0A04020102020204" pitchFamily="34" charset="0"/>
                <a:ea typeface="Calibri" panose="020F0502020204030204" pitchFamily="34" charset="0"/>
                <a:cs typeface="Calibri" panose="020F0502020204030204" pitchFamily="34" charset="0"/>
              </a:rPr>
              <a:t>uthorization </a:t>
            </a:r>
            <a:r>
              <a:rPr lang="en-US" sz="3300" b="1" dirty="0">
                <a:latin typeface="Arial Black" panose="020B0A04020102020204" pitchFamily="34" charset="0"/>
                <a:ea typeface="Calibri" panose="020F0502020204030204" pitchFamily="34" charset="0"/>
                <a:cs typeface="Calibri" panose="020F0502020204030204" pitchFamily="34" charset="0"/>
              </a:rPr>
              <a:t>A</a:t>
            </a:r>
            <a:r>
              <a:rPr lang="en-US" sz="3300" b="1" dirty="0">
                <a:effectLst/>
                <a:latin typeface="Arial Black" panose="020B0A04020102020204" pitchFamily="34" charset="0"/>
                <a:ea typeface="Calibri" panose="020F0502020204030204" pitchFamily="34" charset="0"/>
                <a:cs typeface="Calibri" panose="020F0502020204030204" pitchFamily="34" charset="0"/>
              </a:rPr>
              <a:t>greement</a:t>
            </a:r>
            <a:endParaRPr lang="en-US" sz="3300" dirty="0">
              <a:latin typeface="Arial Black" panose="020B0A040201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5D2AAB-F7B4-44B5-97C8-B7045364DBDD}"/>
              </a:ext>
            </a:extLst>
          </p:cNvPr>
          <p:cNvSpPr>
            <a:spLocks noGrp="1"/>
          </p:cNvSpPr>
          <p:nvPr>
            <p:ph idx="1"/>
          </p:nvPr>
        </p:nvSpPr>
        <p:spPr>
          <a:xfrm>
            <a:off x="4978918" y="-2"/>
            <a:ext cx="6341016" cy="7656845"/>
          </a:xfrm>
        </p:spPr>
        <p:txBody>
          <a:bodyPr anchor="ctr">
            <a:normAutofit/>
          </a:bodyPr>
          <a:lstStyle/>
          <a:p>
            <a:pPr marL="0" marR="0">
              <a:lnSpc>
                <a:spcPct val="90000"/>
              </a:lnSpc>
              <a:spcBef>
                <a:spcPts val="0"/>
              </a:spcBef>
              <a:spcAft>
                <a:spcPts val="800"/>
              </a:spcAft>
            </a:pP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dirty="0">
                <a:effectLst/>
                <a:latin typeface="Arial Black" panose="020B0A04020102020204" pitchFamily="34" charset="0"/>
                <a:ea typeface="Times New Roman" panose="02020603050405020304" pitchFamily="18" charset="0"/>
                <a:cs typeface="Calibri" panose="020F0502020204030204" pitchFamily="34" charset="0"/>
              </a:rPr>
              <a:t>Specific and meaningful information, including a description, of the information that will be used or disclosed</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dirty="0">
                <a:effectLst/>
                <a:latin typeface="Arial Black" panose="020B0A04020102020204" pitchFamily="34" charset="0"/>
                <a:ea typeface="Times New Roman" panose="02020603050405020304" pitchFamily="18" charset="0"/>
                <a:cs typeface="Calibri" panose="020F0502020204030204" pitchFamily="34" charset="0"/>
              </a:rPr>
              <a:t>The name (or other specific identification) of the person or class of persons authorized to make the requested use or disclosure</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dirty="0">
                <a:effectLst/>
                <a:latin typeface="Arial Black" panose="020B0A04020102020204" pitchFamily="34" charset="0"/>
                <a:ea typeface="Times New Roman" panose="02020603050405020304" pitchFamily="18" charset="0"/>
                <a:cs typeface="Calibri" panose="020F0502020204030204" pitchFamily="34" charset="0"/>
              </a:rPr>
              <a:t>The name(s) or other specific identification of the person or class of persons to whom information will be disclosed</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dirty="0">
                <a:effectLst/>
                <a:latin typeface="Arial Black" panose="020B0A04020102020204" pitchFamily="34" charset="0"/>
                <a:ea typeface="Times New Roman" panose="02020603050405020304" pitchFamily="18" charset="0"/>
                <a:cs typeface="Calibri" panose="020F0502020204030204" pitchFamily="34" charset="0"/>
              </a:rPr>
              <a:t>A description of the purpose of the requested use or disclosure. In cases where a statement of the purpose is not provided, “at the request of the individual” is sufficient</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dirty="0">
                <a:effectLst/>
                <a:latin typeface="Arial Black" panose="020B0A04020102020204" pitchFamily="34" charset="0"/>
                <a:ea typeface="Times New Roman" panose="02020603050405020304" pitchFamily="18" charset="0"/>
                <a:cs typeface="Calibri" panose="020F0502020204030204" pitchFamily="34" charset="0"/>
              </a:rPr>
              <a:t>A specific time frame for the authorization including an expiration date. In the case of uses and disclosures related to research, “at the end of the study” can be used or ‘none’ in the case of the creation of a research database or research repository</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dirty="0">
                <a:effectLst/>
                <a:latin typeface="Arial Black" panose="020B0A04020102020204" pitchFamily="34" charset="0"/>
                <a:ea typeface="Times New Roman" panose="02020603050405020304" pitchFamily="18" charset="0"/>
                <a:cs typeface="Calibri" panose="020F0502020204030204" pitchFamily="34" charset="0"/>
              </a:rPr>
              <a:t>A date and signature from the individual giving the authorization. If the authorization is being given by an individual’s authorized representative, a description of the person’s authority to act on behalf of the individual must be detailed.</a:t>
            </a: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800"/>
              </a:spcAft>
              <a:buNone/>
            </a:pPr>
            <a:r>
              <a:rPr lang="en-US" sz="1600" b="1" dirty="0">
                <a:effectLst/>
                <a:latin typeface="Arial Black" panose="020B0A04020102020204" pitchFamily="34" charset="0"/>
                <a:ea typeface="Calibri" panose="020F0502020204030204" pitchFamily="34" charset="0"/>
                <a:cs typeface="Calibri" panose="020F0502020204030204" pitchFamily="34" charset="0"/>
              </a:rPr>
              <a:t> </a:t>
            </a: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90000"/>
              </a:lnSpc>
            </a:pPr>
            <a:endParaRPr lang="en-US" sz="1100" dirty="0">
              <a:latin typeface="Arial Black" panose="020B0A040201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56628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3ABE-AE0F-4E9B-BCAD-42D802E7F3FA}"/>
              </a:ext>
            </a:extLst>
          </p:cNvPr>
          <p:cNvSpPr>
            <a:spLocks noGrp="1"/>
          </p:cNvSpPr>
          <p:nvPr>
            <p:ph type="title"/>
          </p:nvPr>
        </p:nvSpPr>
        <p:spPr>
          <a:xfrm>
            <a:off x="677334" y="231112"/>
            <a:ext cx="8596668" cy="693336"/>
          </a:xfrm>
        </p:spPr>
        <p:txBody>
          <a:bodyPr/>
          <a:lstStyle/>
          <a:p>
            <a:pPr algn="ctr"/>
            <a:r>
              <a:rPr lang="en-US" dirty="0">
                <a:latin typeface="Arial Black" panose="020B0A04020102020204" pitchFamily="34" charset="0"/>
              </a:rPr>
              <a:t>Privacy vs. Confidentiality</a:t>
            </a:r>
          </a:p>
        </p:txBody>
      </p:sp>
      <p:sp>
        <p:nvSpPr>
          <p:cNvPr id="3" name="Content Placeholder 2">
            <a:extLst>
              <a:ext uri="{FF2B5EF4-FFF2-40B4-BE49-F238E27FC236}">
                <a16:creationId xmlns:a16="http://schemas.microsoft.com/office/drawing/2014/main" id="{DE804834-29A2-462E-A5C6-A584A67D6BA3}"/>
              </a:ext>
            </a:extLst>
          </p:cNvPr>
          <p:cNvSpPr>
            <a:spLocks noGrp="1"/>
          </p:cNvSpPr>
          <p:nvPr>
            <p:ph idx="1"/>
          </p:nvPr>
        </p:nvSpPr>
        <p:spPr>
          <a:xfrm>
            <a:off x="677334" y="1215851"/>
            <a:ext cx="8596668" cy="4825511"/>
          </a:xfrm>
        </p:spPr>
        <p:txBody>
          <a:bodyPr>
            <a:normAutofit lnSpcReduction="10000"/>
          </a:bodyPr>
          <a:lstStyle/>
          <a:p>
            <a:r>
              <a:rPr lang="en-US" sz="2000" dirty="0">
                <a:latin typeface="Arial Black" panose="020B0A04020102020204" pitchFamily="34" charset="0"/>
              </a:rPr>
              <a:t>Privacy refers to the interest of individuals in controlling the access of others to a personal domain that includes our bodies and physical space, our thoughts and feelings, characteristics of our intimate relationships, sexual orientation, religion preferences and reproductive choices. </a:t>
            </a:r>
          </a:p>
          <a:p>
            <a:endParaRPr lang="en-US" sz="2000" dirty="0">
              <a:latin typeface="Arial Black" panose="020B0A04020102020204" pitchFamily="34" charset="0"/>
            </a:endParaRPr>
          </a:p>
          <a:p>
            <a:r>
              <a:rPr lang="en-US" sz="2000" dirty="0">
                <a:latin typeface="Arial Black" panose="020B0A04020102020204" pitchFamily="34" charset="0"/>
              </a:rPr>
              <a:t>Confidentiality refers to the treatment of information that an individual has already disclosed in a relationship of trust and with the expectation that it will not be divulged to others without express permission.</a:t>
            </a:r>
          </a:p>
          <a:p>
            <a:endParaRPr lang="en-US" sz="20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latin typeface="Arial Black" panose="020B0A04020102020204" pitchFamily="34" charset="0"/>
            </a:endParaRPr>
          </a:p>
          <a:p>
            <a:pPr marL="0" indent="0">
              <a:buNone/>
            </a:pPr>
            <a:r>
              <a:rPr lang="en-US" sz="1000" dirty="0">
                <a:latin typeface="Arial Black" panose="020B0A04020102020204" pitchFamily="34" charset="0"/>
              </a:rPr>
              <a:t>UTHSC IRB Privacy and Confidentiality SOP</a:t>
            </a:r>
          </a:p>
        </p:txBody>
      </p:sp>
    </p:spTree>
    <p:extLst>
      <p:ext uri="{BB962C8B-B14F-4D97-AF65-F5344CB8AC3E}">
        <p14:creationId xmlns:p14="http://schemas.microsoft.com/office/powerpoint/2010/main" val="4001146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2A6CC-89C2-449A-AB93-FE93FA1DA1BF}"/>
              </a:ext>
            </a:extLst>
          </p:cNvPr>
          <p:cNvSpPr>
            <a:spLocks noGrp="1"/>
          </p:cNvSpPr>
          <p:nvPr>
            <p:ph type="title"/>
          </p:nvPr>
        </p:nvSpPr>
        <p:spPr>
          <a:xfrm>
            <a:off x="1043950" y="1179151"/>
            <a:ext cx="3300646" cy="4463889"/>
          </a:xfrm>
        </p:spPr>
        <p:txBody>
          <a:bodyPr anchor="ctr">
            <a:normAutofit/>
          </a:bodyPr>
          <a:lstStyle/>
          <a:p>
            <a:r>
              <a:rPr lang="en-US" dirty="0">
                <a:latin typeface="Arial Black" panose="020B0A04020102020204" pitchFamily="34" charset="0"/>
              </a:rPr>
              <a:t>Examples of Provisions for Privacy in Research</a:t>
            </a:r>
            <a:br>
              <a:rPr lang="en-US" dirty="0">
                <a:latin typeface="Arial Black" panose="020B0A04020102020204" pitchFamily="34" charset="0"/>
              </a:rPr>
            </a:br>
            <a:r>
              <a:rPr lang="en-US" dirty="0">
                <a:latin typeface="Arial Black" panose="020B0A04020102020204" pitchFamily="34" charset="0"/>
              </a:rPr>
              <a:t>(examples)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FE7CB8-8718-460C-9309-7537C20A17F2}"/>
              </a:ext>
            </a:extLst>
          </p:cNvPr>
          <p:cNvSpPr>
            <a:spLocks noGrp="1"/>
          </p:cNvSpPr>
          <p:nvPr>
            <p:ph idx="1"/>
          </p:nvPr>
        </p:nvSpPr>
        <p:spPr>
          <a:xfrm>
            <a:off x="4978918" y="592853"/>
            <a:ext cx="6341016" cy="6081324"/>
          </a:xfrm>
        </p:spPr>
        <p:txBody>
          <a:bodyPr anchor="ctr">
            <a:noAutofit/>
          </a:bodyPr>
          <a:lstStyle/>
          <a:p>
            <a:pPr>
              <a:lnSpc>
                <a:spcPct val="90000"/>
              </a:lnSpc>
            </a:pPr>
            <a:r>
              <a:rPr lang="en-US" sz="1600" dirty="0">
                <a:latin typeface="Arial Black" panose="020B0A04020102020204" pitchFamily="34" charset="0"/>
              </a:rPr>
              <a:t>assuring that during screening, recruitment, interventions or interactions subjects are not witnessed, overheard, or viewed in a manner that would violate their privacy</a:t>
            </a:r>
          </a:p>
          <a:p>
            <a:pPr>
              <a:lnSpc>
                <a:spcPct val="90000"/>
              </a:lnSpc>
            </a:pPr>
            <a:r>
              <a:rPr lang="en-US" sz="1600" dirty="0">
                <a:latin typeface="Arial Black" panose="020B0A04020102020204" pitchFamily="34" charset="0"/>
              </a:rPr>
              <a:t>disposing of screening records if subjects have not agreed to their retention</a:t>
            </a:r>
          </a:p>
          <a:p>
            <a:pPr>
              <a:lnSpc>
                <a:spcPct val="90000"/>
              </a:lnSpc>
            </a:pPr>
            <a:r>
              <a:rPr lang="en-US" sz="1600" dirty="0">
                <a:latin typeface="Arial Black" panose="020B0A04020102020204" pitchFamily="34" charset="0"/>
              </a:rPr>
              <a:t>limiting the collection of private information to the minimum necessary </a:t>
            </a:r>
          </a:p>
          <a:p>
            <a:pPr>
              <a:lnSpc>
                <a:spcPct val="90000"/>
              </a:lnSpc>
            </a:pPr>
            <a:r>
              <a:rPr lang="en-US" sz="1600" dirty="0">
                <a:latin typeface="Arial Black" panose="020B0A04020102020204" pitchFamily="34" charset="0"/>
              </a:rPr>
              <a:t>restricting the number of key study personnel (KSP) who have access to private information</a:t>
            </a:r>
          </a:p>
          <a:p>
            <a:pPr>
              <a:lnSpc>
                <a:spcPct val="90000"/>
              </a:lnSpc>
            </a:pPr>
            <a:r>
              <a:rPr lang="en-US" sz="1600" dirty="0">
                <a:latin typeface="Arial Black" panose="020B0A04020102020204" pitchFamily="34" charset="0"/>
              </a:rPr>
              <a:t>keeping research records separate from other records, such as medical or educational records, if possible</a:t>
            </a:r>
          </a:p>
          <a:p>
            <a:pPr>
              <a:lnSpc>
                <a:spcPct val="90000"/>
              </a:lnSpc>
            </a:pPr>
            <a:r>
              <a:rPr lang="en-US" sz="1600" dirty="0">
                <a:latin typeface="Arial Black" panose="020B0A04020102020204" pitchFamily="34" charset="0"/>
              </a:rPr>
              <a:t>limiting methods of tracking non-compliant subjects or subjects lost to follow up</a:t>
            </a:r>
          </a:p>
          <a:p>
            <a:pPr>
              <a:lnSpc>
                <a:spcPct val="90000"/>
              </a:lnSpc>
            </a:pPr>
            <a:r>
              <a:rPr lang="en-US" sz="1600" dirty="0">
                <a:latin typeface="Arial Black" panose="020B0A04020102020204" pitchFamily="34" charset="0"/>
              </a:rPr>
              <a:t>prohibiting non-consensual research use of existing private information or biospecimens, except when exempt or waived </a:t>
            </a:r>
          </a:p>
          <a:p>
            <a:pPr>
              <a:lnSpc>
                <a:spcPct val="90000"/>
              </a:lnSpc>
            </a:pPr>
            <a:r>
              <a:rPr lang="en-US" sz="1600" dirty="0">
                <a:latin typeface="Arial Black" panose="020B0A04020102020204" pitchFamily="34" charset="0"/>
              </a:rPr>
              <a:t>prohibiting secondary research use of information or biospecimens without additional consent except where exempt or waived</a:t>
            </a:r>
          </a:p>
          <a:p>
            <a:pPr>
              <a:lnSpc>
                <a:spcPct val="90000"/>
              </a:lnSpc>
            </a:pPr>
            <a:endParaRPr lang="en-US" sz="1600" dirty="0">
              <a:latin typeface="Arial Black" panose="020B0A04020102020204" pitchFamily="34" charset="0"/>
            </a:endParaRPr>
          </a:p>
          <a:p>
            <a:pPr marL="0" indent="0">
              <a:lnSpc>
                <a:spcPct val="90000"/>
              </a:lnSpc>
              <a:buNone/>
            </a:pPr>
            <a:r>
              <a:rPr lang="en-US" sz="1000" dirty="0">
                <a:latin typeface="Arial Black" panose="020B0A04020102020204" pitchFamily="34" charset="0"/>
              </a:rPr>
              <a:t>UTHSC IRB Privacy and Confidentiality Policy SOP</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547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555A-DAF4-44CF-9958-D6121075A64E}"/>
              </a:ext>
            </a:extLst>
          </p:cNvPr>
          <p:cNvSpPr>
            <a:spLocks noGrp="1"/>
          </p:cNvSpPr>
          <p:nvPr>
            <p:ph type="title"/>
          </p:nvPr>
        </p:nvSpPr>
        <p:spPr>
          <a:xfrm>
            <a:off x="448733" y="1179151"/>
            <a:ext cx="3895863" cy="4463889"/>
          </a:xfrm>
        </p:spPr>
        <p:txBody>
          <a:bodyPr anchor="ctr">
            <a:normAutofit/>
          </a:bodyPr>
          <a:lstStyle/>
          <a:p>
            <a:r>
              <a:rPr lang="en-US" dirty="0">
                <a:latin typeface="Arial Black" panose="020B0A04020102020204" pitchFamily="34" charset="0"/>
              </a:rPr>
              <a:t>Provisions for Confidentiality in Research</a:t>
            </a:r>
            <a:br>
              <a:rPr lang="en-US" dirty="0">
                <a:latin typeface="Arial Black" panose="020B0A04020102020204" pitchFamily="34" charset="0"/>
              </a:rPr>
            </a:br>
            <a:r>
              <a:rPr lang="en-US" dirty="0">
                <a:latin typeface="Arial Black" panose="020B0A04020102020204" pitchFamily="34" charset="0"/>
              </a:rPr>
              <a:t>(examples)</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05B048-D983-448D-A06D-3B7BDA28D144}"/>
              </a:ext>
            </a:extLst>
          </p:cNvPr>
          <p:cNvSpPr>
            <a:spLocks noGrp="1"/>
          </p:cNvSpPr>
          <p:nvPr>
            <p:ph idx="1"/>
          </p:nvPr>
        </p:nvSpPr>
        <p:spPr>
          <a:xfrm>
            <a:off x="4656669" y="876693"/>
            <a:ext cx="6853458" cy="5844616"/>
          </a:xfrm>
        </p:spPr>
        <p:txBody>
          <a:bodyPr anchor="ctr">
            <a:normAutofit fontScale="77500" lnSpcReduction="20000"/>
          </a:bodyPr>
          <a:lstStyle/>
          <a:p>
            <a:r>
              <a:rPr lang="en-US" sz="1400" dirty="0">
                <a:latin typeface="Arial Black" panose="020B0A04020102020204" pitchFamily="34" charset="0"/>
              </a:rPr>
              <a:t>The identifiable private information is necessary for the research. </a:t>
            </a:r>
          </a:p>
          <a:p>
            <a:r>
              <a:rPr lang="en-US" sz="1400" dirty="0">
                <a:latin typeface="Arial Black" panose="020B0A04020102020204" pitchFamily="34" charset="0"/>
              </a:rPr>
              <a:t>All study personnel who will have access to identifiable private information/specimens are identified as such in the application. </a:t>
            </a:r>
          </a:p>
          <a:p>
            <a:r>
              <a:rPr lang="en-US" sz="1400" dirty="0">
                <a:latin typeface="Arial Black" panose="020B0A04020102020204" pitchFamily="34" charset="0"/>
              </a:rPr>
              <a:t>A plan exists for asking prospective subjects if their identifiable private information obtained for screening purposes can be retained. </a:t>
            </a:r>
          </a:p>
          <a:p>
            <a:r>
              <a:rPr lang="en-US" sz="1400" dirty="0">
                <a:latin typeface="Arial Black" panose="020B0A04020102020204" pitchFamily="34" charset="0"/>
              </a:rPr>
              <a:t>Adequate provisions are made to protect the confidentiality of paper &amp; electronically stored research records. </a:t>
            </a:r>
          </a:p>
          <a:p>
            <a:r>
              <a:rPr lang="en-US" sz="1400" dirty="0">
                <a:latin typeface="Arial Black" panose="020B0A04020102020204" pitchFamily="34" charset="0"/>
              </a:rPr>
              <a:t>Adequate provisions are made for maintaining the confidentiality of identifiable private information electronically transmitted either locally or externally.  </a:t>
            </a:r>
          </a:p>
          <a:p>
            <a:r>
              <a:rPr lang="en-US" sz="1400" dirty="0">
                <a:latin typeface="Arial Black" panose="020B0A04020102020204" pitchFamily="34" charset="0"/>
              </a:rPr>
              <a:t>Adequate provisions are made for maintaining the confidentiality of specimens stored at the local site or transmitted externally. •</a:t>
            </a:r>
          </a:p>
          <a:p>
            <a:r>
              <a:rPr lang="en-US" sz="1400" dirty="0">
                <a:latin typeface="Arial Black" panose="020B0A04020102020204" pitchFamily="34" charset="0"/>
              </a:rPr>
              <a:t>For repositories: subjects are informed how their data &amp;/or specimens will be protected when distributed to investigators who use the repository. </a:t>
            </a:r>
          </a:p>
          <a:p>
            <a:r>
              <a:rPr lang="en-US" sz="1400" dirty="0">
                <a:latin typeface="Arial Black" panose="020B0A04020102020204" pitchFamily="34" charset="0"/>
              </a:rPr>
              <a:t>The HIPAA authorization is included in the consent form, unless a HIPAA waiver is approved by the IRB. </a:t>
            </a:r>
          </a:p>
          <a:p>
            <a:r>
              <a:rPr lang="en-US" sz="1400" dirty="0">
                <a:latin typeface="Arial Black" panose="020B0A04020102020204" pitchFamily="34" charset="0"/>
              </a:rPr>
              <a:t>Subjects are informed regarding whether info about their research participation &amp;/or the results of research procedures will be in their medical record. </a:t>
            </a:r>
          </a:p>
          <a:p>
            <a:r>
              <a:rPr lang="en-US" sz="1400" dirty="0">
                <a:latin typeface="Arial Black" panose="020B0A04020102020204" pitchFamily="34" charset="0"/>
              </a:rPr>
              <a:t>For genetic research, subjects are informed re: the Genetic Information Nondiscrimination Act protections. </a:t>
            </a:r>
          </a:p>
          <a:p>
            <a:r>
              <a:rPr lang="en-US" sz="1400" dirty="0">
                <a:latin typeface="Arial Black" panose="020B0A04020102020204" pitchFamily="34" charset="0"/>
              </a:rPr>
              <a:t>Subjects won’t be identified in research presentations or publications. </a:t>
            </a:r>
          </a:p>
          <a:p>
            <a:r>
              <a:rPr lang="en-US" sz="1400" dirty="0">
                <a:latin typeface="Arial Black" panose="020B0A04020102020204" pitchFamily="34" charset="0"/>
              </a:rPr>
              <a:t>Federal Certificates of Confidentiality are obtained when appropriate</a:t>
            </a:r>
          </a:p>
          <a:p>
            <a:endParaRPr lang="en-US" sz="1100" dirty="0">
              <a:latin typeface="Arial Black" panose="020B0A04020102020204" pitchFamily="34" charset="0"/>
            </a:endParaRPr>
          </a:p>
          <a:p>
            <a:pPr marL="0" indent="0">
              <a:buNone/>
            </a:pPr>
            <a:endParaRPr lang="en-US" sz="1100" dirty="0">
              <a:latin typeface="Arial Black" panose="020B0A04020102020204" pitchFamily="34" charset="0"/>
            </a:endParaRPr>
          </a:p>
          <a:p>
            <a:endParaRPr lang="en-US" dirty="0"/>
          </a:p>
          <a:p>
            <a:pPr marL="0" indent="0">
              <a:buNone/>
            </a:pPr>
            <a:r>
              <a:rPr lang="en-US" sz="900" dirty="0">
                <a:latin typeface="Arial Black" panose="020B0A04020102020204" pitchFamily="34" charset="0"/>
              </a:rPr>
              <a:t>UTHSC IRB Privacy &amp; Confidentiality policy</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3819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0F17-35B1-496B-9DA3-67A7591E27CF}"/>
              </a:ext>
            </a:extLst>
          </p:cNvPr>
          <p:cNvSpPr>
            <a:spLocks noGrp="1"/>
          </p:cNvSpPr>
          <p:nvPr>
            <p:ph type="title"/>
          </p:nvPr>
        </p:nvSpPr>
        <p:spPr>
          <a:xfrm>
            <a:off x="80387" y="90435"/>
            <a:ext cx="9867481" cy="1497205"/>
          </a:xfrm>
        </p:spPr>
        <p:txBody>
          <a:bodyPr>
            <a:normAutofit fontScale="90000"/>
          </a:bodyPr>
          <a:lstStyle/>
          <a:p>
            <a:pPr algn="ctr"/>
            <a:r>
              <a:rPr lang="en-US" sz="3600" b="1" dirty="0">
                <a:effectLst/>
                <a:latin typeface="Arial Black" panose="020B0A04020102020204" pitchFamily="34" charset="0"/>
                <a:ea typeface="Calibri" panose="020F0502020204030204" pitchFamily="34" charset="0"/>
                <a:cs typeface="Calibri" panose="020F0502020204030204" pitchFamily="34" charset="0"/>
              </a:rPr>
              <a:t>Under what circumstances can a HIPAA waiver of authorization be obtained?</a:t>
            </a:r>
            <a:br>
              <a:rPr lang="en-US" sz="3600" dirty="0">
                <a:effectLst/>
                <a:latin typeface="Arial Black" panose="020B0A04020102020204" pitchFamily="34" charset="0"/>
                <a:ea typeface="Calibri" panose="020F0502020204030204" pitchFamily="34" charset="0"/>
                <a:cs typeface="Times New Roman" panose="02020603050405020304" pitchFamily="18" charset="0"/>
              </a:rPr>
            </a:b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98531EB-4F92-41C3-A832-555B6D63F57B}"/>
              </a:ext>
            </a:extLst>
          </p:cNvPr>
          <p:cNvSpPr>
            <a:spLocks noGrp="1"/>
          </p:cNvSpPr>
          <p:nvPr>
            <p:ph idx="1"/>
          </p:nvPr>
        </p:nvSpPr>
        <p:spPr>
          <a:xfrm>
            <a:off x="677333" y="1185705"/>
            <a:ext cx="9049471" cy="5672295"/>
          </a:xfrm>
        </p:spPr>
        <p:txBody>
          <a:bodyPr>
            <a:normAutofit lnSpcReduction="10000"/>
          </a:bodyPr>
          <a:lstStyle/>
          <a:p>
            <a:pPr marL="0" marR="0" indent="0">
              <a:lnSpc>
                <a:spcPct val="107000"/>
              </a:lnSpc>
              <a:spcBef>
                <a:spcPts val="0"/>
              </a:spcBef>
              <a:spcAft>
                <a:spcPts val="1500"/>
              </a:spcAft>
              <a:buNone/>
            </a:pPr>
            <a:endPar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1500"/>
              </a:spcAft>
              <a:buNone/>
            </a:pP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The following three criteria must be satisfied for an IRB or Privacy Board to approve a waiver of authorization under the Privacy Rule: </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500"/>
              </a:spcAft>
              <a:buFont typeface="+mj-lt"/>
              <a:buAutoNum type="arabicPeriod"/>
              <a:tabLst>
                <a:tab pos="457200" algn="l"/>
              </a:tabLst>
            </a:pP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The use or disclosure of protected health information involves </a:t>
            </a:r>
            <a:r>
              <a:rPr lang="en-US" sz="1400" u="sng" dirty="0">
                <a:solidFill>
                  <a:srgbClr val="000000"/>
                </a:solidFill>
                <a:effectLst/>
                <a:highlight>
                  <a:srgbClr val="FFFF00"/>
                </a:highlight>
                <a:latin typeface="Arial Black" panose="020B0A04020102020204" pitchFamily="34" charset="0"/>
                <a:ea typeface="Times New Roman" panose="02020603050405020304" pitchFamily="18" charset="0"/>
                <a:cs typeface="Calibri" panose="020F0502020204030204" pitchFamily="34" charset="0"/>
              </a:rPr>
              <a:t>no more than a minimal risk to the privacy of individuals</a:t>
            </a:r>
            <a:r>
              <a:rPr lang="en-US" sz="1400" dirty="0">
                <a:solidFill>
                  <a:srgbClr val="000000"/>
                </a:solidFill>
                <a:effectLst/>
                <a:highlight>
                  <a:srgbClr val="FFFF00"/>
                </a:highlight>
                <a:latin typeface="Arial Black" panose="020B0A04020102020204" pitchFamily="34" charset="0"/>
                <a:ea typeface="Times New Roman" panose="02020603050405020304" pitchFamily="18" charset="0"/>
                <a:cs typeface="Calibri" panose="020F0502020204030204" pitchFamily="34" charset="0"/>
              </a:rPr>
              <a:t>,</a:t>
            </a: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 based on, at least, the presence of the following elements:</a:t>
            </a:r>
            <a:endParaRPr lang="en-US" sz="1400" u="sng"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500"/>
              </a:spcAft>
              <a:buSzPts val="1000"/>
              <a:buFont typeface="Courier New" panose="02070309020205020404" pitchFamily="49" charset="0"/>
              <a:buChar char="o"/>
              <a:tabLst>
                <a:tab pos="914400" algn="l"/>
              </a:tabLst>
            </a:pPr>
            <a:r>
              <a:rPr lang="en-US" sz="1400" u="sng" dirty="0">
                <a:solidFill>
                  <a:srgbClr val="000000"/>
                </a:solidFill>
                <a:effectLst/>
                <a:highlight>
                  <a:srgbClr val="FFFF00"/>
                </a:highlight>
                <a:latin typeface="Arial Black" panose="020B0A04020102020204" pitchFamily="34" charset="0"/>
                <a:ea typeface="Times New Roman" panose="02020603050405020304" pitchFamily="18" charset="0"/>
                <a:cs typeface="Calibri" panose="020F0502020204030204" pitchFamily="34" charset="0"/>
              </a:rPr>
              <a:t>an adequate plan to protect the identifiers</a:t>
            </a:r>
            <a:r>
              <a:rPr lang="en-US" sz="1400" u="sng"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 </a:t>
            </a: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from improper use and disclosure; </a:t>
            </a:r>
            <a:endPar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500"/>
              </a:spcAft>
              <a:buSzPts val="1000"/>
              <a:buFont typeface="Courier New" panose="02070309020205020404" pitchFamily="49" charset="0"/>
              <a:buChar char="o"/>
              <a:tabLst>
                <a:tab pos="914400" algn="l"/>
              </a:tabLst>
            </a:pPr>
            <a:r>
              <a:rPr lang="en-US" sz="1400" u="sng" dirty="0">
                <a:solidFill>
                  <a:srgbClr val="000000"/>
                </a:solidFill>
                <a:effectLst/>
                <a:highlight>
                  <a:srgbClr val="FFFF00"/>
                </a:highlight>
                <a:latin typeface="Arial Black" panose="020B0A04020102020204" pitchFamily="34" charset="0"/>
                <a:ea typeface="Times New Roman" panose="02020603050405020304" pitchFamily="18" charset="0"/>
                <a:cs typeface="Calibri" panose="020F0502020204030204" pitchFamily="34" charset="0"/>
              </a:rPr>
              <a:t>an adequate plan to destroy the identifiers</a:t>
            </a:r>
            <a:r>
              <a:rPr lang="en-US" sz="1400" u="sng"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 </a:t>
            </a: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at the earliest opportunity consistent with conduct of the research, unless there is a health or research justification for retaining the identifiers or such retention is otherwise required by law; and </a:t>
            </a:r>
            <a:endPar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500"/>
              </a:spcAft>
              <a:buSzPts val="1000"/>
              <a:buFont typeface="Courier New" panose="02070309020205020404" pitchFamily="49" charset="0"/>
              <a:buChar char="o"/>
              <a:tabLst>
                <a:tab pos="914400" algn="l"/>
              </a:tabLst>
            </a:pP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adequate written assurances that the </a:t>
            </a:r>
            <a:r>
              <a:rPr lang="en-US" sz="1400" u="sng" dirty="0">
                <a:solidFill>
                  <a:srgbClr val="000000"/>
                </a:solidFill>
                <a:effectLst/>
                <a:highlight>
                  <a:srgbClr val="FFFF00"/>
                </a:highlight>
                <a:latin typeface="Arial Black" panose="020B0A04020102020204" pitchFamily="34" charset="0"/>
                <a:ea typeface="Times New Roman" panose="02020603050405020304" pitchFamily="18" charset="0"/>
                <a:cs typeface="Calibri" panose="020F0502020204030204" pitchFamily="34" charset="0"/>
              </a:rPr>
              <a:t>protected health information will not be reused or disclosed </a:t>
            </a: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to any other person or entity, except as required by law, for authorized oversight of the research project, or for other research for which the use or disclosure of protected health information would be permitted by this subpart; </a:t>
            </a:r>
            <a:endPar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500"/>
              </a:spcAft>
              <a:buFont typeface="+mj-lt"/>
              <a:buAutoNum type="arabicPeriod"/>
              <a:tabLst>
                <a:tab pos="457200" algn="l"/>
              </a:tabLst>
            </a:pP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The research </a:t>
            </a:r>
            <a:r>
              <a:rPr lang="en-US" sz="1400" u="sng" dirty="0">
                <a:solidFill>
                  <a:srgbClr val="000000"/>
                </a:solidFill>
                <a:effectLst/>
                <a:highlight>
                  <a:srgbClr val="FFFF00"/>
                </a:highlight>
                <a:latin typeface="Arial Black" panose="020B0A04020102020204" pitchFamily="34" charset="0"/>
                <a:ea typeface="Times New Roman" panose="02020603050405020304" pitchFamily="18" charset="0"/>
                <a:cs typeface="Calibri" panose="020F0502020204030204" pitchFamily="34" charset="0"/>
              </a:rPr>
              <a:t>could not practicably be conducted without the waiver </a:t>
            </a: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or alteration; and </a:t>
            </a:r>
            <a:endPar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500"/>
              </a:spcAft>
              <a:buFont typeface="+mj-lt"/>
              <a:buAutoNum type="arabicPeriod"/>
              <a:tabLst>
                <a:tab pos="457200" algn="l"/>
              </a:tabLst>
            </a:pP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The research </a:t>
            </a:r>
            <a:r>
              <a:rPr lang="en-US" sz="1400" u="sng" dirty="0">
                <a:solidFill>
                  <a:srgbClr val="000000"/>
                </a:solidFill>
                <a:effectLst/>
                <a:highlight>
                  <a:srgbClr val="FFFF00"/>
                </a:highlight>
                <a:latin typeface="Arial Black" panose="020B0A04020102020204" pitchFamily="34" charset="0"/>
                <a:ea typeface="Times New Roman" panose="02020603050405020304" pitchFamily="18" charset="0"/>
                <a:cs typeface="Calibri" panose="020F0502020204030204" pitchFamily="34" charset="0"/>
              </a:rPr>
              <a:t>could not practicably be conducted without access </a:t>
            </a:r>
            <a:r>
              <a:rPr lang="en-US" sz="14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to and use of the protected health information. </a:t>
            </a:r>
            <a:endPar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34277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65BDAB-11CB-46C1-A8D0-0A47A6991AB4}"/>
              </a:ext>
            </a:extLst>
          </p:cNvPr>
          <p:cNvSpPr>
            <a:spLocks noGrp="1"/>
          </p:cNvSpPr>
          <p:nvPr>
            <p:ph type="title"/>
          </p:nvPr>
        </p:nvSpPr>
        <p:spPr>
          <a:xfrm>
            <a:off x="643467" y="816638"/>
            <a:ext cx="3367359" cy="5224724"/>
          </a:xfrm>
        </p:spPr>
        <p:txBody>
          <a:bodyPr anchor="ctr">
            <a:normAutofit/>
          </a:bodyPr>
          <a:lstStyle/>
          <a:p>
            <a:r>
              <a:rPr lang="en-US" sz="3100" dirty="0">
                <a:latin typeface="Arial Black" panose="020B0A04020102020204" pitchFamily="34" charset="0"/>
              </a:rPr>
              <a:t>Certificates of Confidentiality</a:t>
            </a:r>
          </a:p>
        </p:txBody>
      </p:sp>
      <p:sp>
        <p:nvSpPr>
          <p:cNvPr id="3" name="Content Placeholder 2">
            <a:extLst>
              <a:ext uri="{FF2B5EF4-FFF2-40B4-BE49-F238E27FC236}">
                <a16:creationId xmlns:a16="http://schemas.microsoft.com/office/drawing/2014/main" id="{DD145915-4066-4BD8-BD32-F51842A3A842}"/>
              </a:ext>
            </a:extLst>
          </p:cNvPr>
          <p:cNvSpPr>
            <a:spLocks noGrp="1"/>
          </p:cNvSpPr>
          <p:nvPr>
            <p:ph idx="1"/>
          </p:nvPr>
        </p:nvSpPr>
        <p:spPr>
          <a:xfrm>
            <a:off x="4654295" y="816638"/>
            <a:ext cx="4619706" cy="5224724"/>
          </a:xfrm>
        </p:spPr>
        <p:txBody>
          <a:bodyPr anchor="ctr">
            <a:normAutofit/>
          </a:bodyPr>
          <a:lstStyle/>
          <a:p>
            <a:pPr marL="0" indent="0">
              <a:lnSpc>
                <a:spcPct val="90000"/>
              </a:lnSpc>
              <a:buNone/>
            </a:pPr>
            <a:r>
              <a:rPr lang="en-US" sz="1700" b="0" i="0" dirty="0">
                <a:effectLst/>
                <a:latin typeface="Arial Black" panose="020B0A04020102020204" pitchFamily="34" charset="0"/>
              </a:rPr>
              <a:t>Certificates of Confidentiality (CoCs) protect the privacy of research subjects by prohibiting disclosure of identifiable, sensitive research information to anyone not connected to the research, such as:</a:t>
            </a:r>
          </a:p>
          <a:p>
            <a:pPr marL="512763" indent="-285750">
              <a:lnSpc>
                <a:spcPct val="90000"/>
              </a:lnSpc>
              <a:buFont typeface="Wingdings" panose="05000000000000000000" pitchFamily="2" charset="2"/>
              <a:buChar char="§"/>
            </a:pPr>
            <a:r>
              <a:rPr lang="en-US" sz="1700" b="0" i="0" dirty="0">
                <a:effectLst/>
                <a:latin typeface="Arial Black" panose="020B0A04020102020204" pitchFamily="34" charset="0"/>
              </a:rPr>
              <a:t>Substance Abuse</a:t>
            </a:r>
          </a:p>
          <a:p>
            <a:pPr marL="512763" indent="-285750">
              <a:lnSpc>
                <a:spcPct val="90000"/>
              </a:lnSpc>
              <a:buFont typeface="Wingdings" panose="05000000000000000000" pitchFamily="2" charset="2"/>
              <a:buChar char="§"/>
            </a:pPr>
            <a:r>
              <a:rPr lang="en-US" sz="1700" b="0" i="0" dirty="0">
                <a:effectLst/>
                <a:latin typeface="Arial Black" panose="020B0A04020102020204" pitchFamily="34" charset="0"/>
              </a:rPr>
              <a:t>Sexual Orientation</a:t>
            </a:r>
          </a:p>
          <a:p>
            <a:pPr marL="512763" indent="-285750">
              <a:lnSpc>
                <a:spcPct val="90000"/>
              </a:lnSpc>
              <a:buFont typeface="Wingdings" panose="05000000000000000000" pitchFamily="2" charset="2"/>
              <a:buChar char="§"/>
            </a:pPr>
            <a:r>
              <a:rPr lang="en-US" sz="1700" b="0" i="0" dirty="0">
                <a:effectLst/>
                <a:latin typeface="Arial Black" panose="020B0A04020102020204" pitchFamily="34" charset="0"/>
              </a:rPr>
              <a:t>Criminal Records </a:t>
            </a:r>
          </a:p>
          <a:p>
            <a:pPr marL="0" indent="0">
              <a:lnSpc>
                <a:spcPct val="90000"/>
              </a:lnSpc>
              <a:buNone/>
            </a:pPr>
            <a:endParaRPr lang="en-US" sz="1700" dirty="0">
              <a:latin typeface="Arial Black" panose="020B0A04020102020204" pitchFamily="34" charset="0"/>
            </a:endParaRPr>
          </a:p>
          <a:p>
            <a:pPr marL="0" indent="0">
              <a:lnSpc>
                <a:spcPct val="90000"/>
              </a:lnSpc>
              <a:buNone/>
            </a:pPr>
            <a:endParaRPr lang="en-US" sz="1700" b="0" i="0" dirty="0">
              <a:effectLst/>
              <a:latin typeface="Arial Black" panose="020B0A04020102020204" pitchFamily="34" charset="0"/>
            </a:endParaRPr>
          </a:p>
          <a:p>
            <a:pPr marL="0" indent="0">
              <a:lnSpc>
                <a:spcPct val="90000"/>
              </a:lnSpc>
              <a:buNone/>
            </a:pPr>
            <a:r>
              <a:rPr lang="en-US" sz="1700" b="0" i="0" dirty="0">
                <a:effectLst/>
                <a:latin typeface="Arial Black" panose="020B0A04020102020204" pitchFamily="34" charset="0"/>
              </a:rPr>
              <a:t>Researchers can request a CoC from NIH for health-related studies. Appropriate issuance of a CoC is determined by NIH.</a:t>
            </a:r>
            <a:endParaRPr lang="en-US" sz="1700" dirty="0">
              <a:latin typeface="Arial Black" panose="020B0A04020102020204" pitchFamily="34" charset="0"/>
            </a:endParaRPr>
          </a:p>
        </p:txBody>
      </p:sp>
    </p:spTree>
    <p:extLst>
      <p:ext uri="{BB962C8B-B14F-4D97-AF65-F5344CB8AC3E}">
        <p14:creationId xmlns:p14="http://schemas.microsoft.com/office/powerpoint/2010/main" val="81880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65BDAB-11CB-46C1-A8D0-0A47A6991AB4}"/>
              </a:ext>
            </a:extLst>
          </p:cNvPr>
          <p:cNvSpPr>
            <a:spLocks noGrp="1"/>
          </p:cNvSpPr>
          <p:nvPr>
            <p:ph type="title"/>
          </p:nvPr>
        </p:nvSpPr>
        <p:spPr>
          <a:xfrm>
            <a:off x="643467" y="816638"/>
            <a:ext cx="3367359" cy="5224724"/>
          </a:xfrm>
        </p:spPr>
        <p:txBody>
          <a:bodyPr anchor="ctr">
            <a:normAutofit/>
          </a:bodyPr>
          <a:lstStyle/>
          <a:p>
            <a:r>
              <a:rPr lang="en-US" sz="3100" dirty="0">
                <a:latin typeface="Arial Black" panose="020B0A04020102020204" pitchFamily="34" charset="0"/>
              </a:rPr>
              <a:t>Certificates of Confidentiality</a:t>
            </a:r>
          </a:p>
        </p:txBody>
      </p:sp>
      <p:sp>
        <p:nvSpPr>
          <p:cNvPr id="3" name="Content Placeholder 2">
            <a:extLst>
              <a:ext uri="{FF2B5EF4-FFF2-40B4-BE49-F238E27FC236}">
                <a16:creationId xmlns:a16="http://schemas.microsoft.com/office/drawing/2014/main" id="{DD145915-4066-4BD8-BD32-F51842A3A842}"/>
              </a:ext>
            </a:extLst>
          </p:cNvPr>
          <p:cNvSpPr>
            <a:spLocks noGrp="1"/>
          </p:cNvSpPr>
          <p:nvPr>
            <p:ph idx="1"/>
          </p:nvPr>
        </p:nvSpPr>
        <p:spPr>
          <a:xfrm>
            <a:off x="4654295" y="321547"/>
            <a:ext cx="4619706" cy="5719815"/>
          </a:xfrm>
        </p:spPr>
        <p:txBody>
          <a:bodyPr anchor="ctr">
            <a:normAutofit/>
          </a:bodyPr>
          <a:lstStyle/>
          <a:p>
            <a:pPr marL="0" indent="0">
              <a:lnSpc>
                <a:spcPct val="90000"/>
              </a:lnSpc>
              <a:buNone/>
            </a:pPr>
            <a:r>
              <a:rPr lang="en-US" sz="1700" dirty="0">
                <a:latin typeface="Arial Black" panose="020B0A04020102020204" pitchFamily="34" charset="0"/>
              </a:rPr>
              <a:t>Research personnel (under a CoC to protect information) will not disclose or provide in any federal, state, or local civil, criminal, administrative, legislative, or other proceeding identifiable, sensitive information collected or used in research by an investigator or institution with a Certificate except with permission of the subject.</a:t>
            </a:r>
          </a:p>
          <a:p>
            <a:pPr marL="0" indent="0">
              <a:lnSpc>
                <a:spcPct val="90000"/>
              </a:lnSpc>
              <a:buNone/>
            </a:pPr>
            <a:endParaRPr lang="en-US" sz="1700" dirty="0">
              <a:latin typeface="Arial Black" panose="020B0A04020102020204" pitchFamily="34" charset="0"/>
            </a:endParaRPr>
          </a:p>
          <a:p>
            <a:pPr marL="0" indent="0">
              <a:lnSpc>
                <a:spcPct val="90000"/>
              </a:lnSpc>
              <a:buNone/>
            </a:pPr>
            <a:r>
              <a:rPr lang="en-US" sz="1700" dirty="0">
                <a:latin typeface="Arial Black" panose="020B0A04020102020204" pitchFamily="34" charset="0"/>
              </a:rPr>
              <a:t>However, research personnel may have to report potential child abuse, or intent to hurt self or others in response to specific federal, state or local laws. </a:t>
            </a:r>
          </a:p>
          <a:p>
            <a:pPr marL="0" indent="0">
              <a:lnSpc>
                <a:spcPct val="90000"/>
              </a:lnSpc>
              <a:buNone/>
            </a:pPr>
            <a:endParaRPr lang="en-US" sz="1700" dirty="0">
              <a:latin typeface="Arial Black" panose="020B0A04020102020204" pitchFamily="34" charset="0"/>
            </a:endParaRPr>
          </a:p>
        </p:txBody>
      </p:sp>
    </p:spTree>
    <p:extLst>
      <p:ext uri="{BB962C8B-B14F-4D97-AF65-F5344CB8AC3E}">
        <p14:creationId xmlns:p14="http://schemas.microsoft.com/office/powerpoint/2010/main" val="1625866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dirty="0">
                <a:solidFill>
                  <a:schemeClr val="accent1"/>
                </a:solidFill>
                <a:latin typeface="Arial Black" panose="020B0A04020102020204" pitchFamily="34" charset="0"/>
              </a:rPr>
              <a:t>Test your knowledge</a:t>
            </a:r>
          </a:p>
        </p:txBody>
      </p:sp>
    </p:spTree>
    <p:extLst>
      <p:ext uri="{BB962C8B-B14F-4D97-AF65-F5344CB8AC3E}">
        <p14:creationId xmlns:p14="http://schemas.microsoft.com/office/powerpoint/2010/main" val="29461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B3A4E-9DFE-4308-8BBC-9C4EC78E6EF4}"/>
              </a:ext>
            </a:extLst>
          </p:cNvPr>
          <p:cNvSpPr>
            <a:spLocks noGrp="1"/>
          </p:cNvSpPr>
          <p:nvPr>
            <p:ph idx="1"/>
          </p:nvPr>
        </p:nvSpPr>
        <p:spPr>
          <a:xfrm>
            <a:off x="677334" y="857250"/>
            <a:ext cx="8596668" cy="5184112"/>
          </a:xfrm>
        </p:spPr>
        <p:txBody>
          <a:bodyPr/>
          <a:lstStyle/>
          <a:p>
            <a:pPr marL="0" indent="0">
              <a:buNone/>
            </a:pPr>
            <a:r>
              <a:rPr lang="en-US" dirty="0">
                <a:latin typeface="Arial Black" panose="020B0A04020102020204" pitchFamily="34" charset="0"/>
              </a:rPr>
              <a:t>Research Scenario:</a:t>
            </a:r>
          </a:p>
          <a:p>
            <a:pPr marL="0" indent="0">
              <a:buNone/>
            </a:pPr>
            <a:r>
              <a:rPr lang="en-US" dirty="0">
                <a:latin typeface="Arial Black" panose="020B0A04020102020204" pitchFamily="34" charset="0"/>
              </a:rPr>
              <a:t>A sponsored study would like for potential study subjects to call the study site for initial eligibility screening.  As a study staff member, you prepared the following script to screen subjects:</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 “Hi Mr. Jones, thank you for calling the ABC site for your interest in our study about Type I diabetes and blood sugar control.  Before we can schedule a clinic visit for the study, we need to ask you some questions about your health history.  Any of the information that you provide will be kept confidential in our secure database.  Only study staff will have access to the information.  If you are not eligible, we will destroy your identifiers immediately, but we would like to keep the reason you were not eligible on file.  By answering the following questions, you have agreed to the above statements. May we begin?”</a:t>
            </a:r>
          </a:p>
        </p:txBody>
      </p:sp>
    </p:spTree>
    <p:extLst>
      <p:ext uri="{BB962C8B-B14F-4D97-AF65-F5344CB8AC3E}">
        <p14:creationId xmlns:p14="http://schemas.microsoft.com/office/powerpoint/2010/main" val="294441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77334" y="609600"/>
            <a:ext cx="8596668" cy="1320800"/>
          </a:xfrm>
        </p:spPr>
        <p:txBody>
          <a:bodyPr anchor="t">
            <a:normAutofit/>
          </a:bodyPr>
          <a:lstStyle/>
          <a:p>
            <a:r>
              <a:rPr lang="en-US" dirty="0">
                <a:latin typeface="Arial Black" panose="020B0A04020102020204" pitchFamily="34" charset="0"/>
              </a:rPr>
              <a:t>Critical Issues Regarding Subject Enrollment</a:t>
            </a:r>
          </a:p>
        </p:txBody>
      </p:sp>
      <p:pic>
        <p:nvPicPr>
          <p:cNvPr id="7" name="Graphic 6" descr="Doctor">
            <a:extLst>
              <a:ext uri="{FF2B5EF4-FFF2-40B4-BE49-F238E27FC236}">
                <a16:creationId xmlns:a16="http://schemas.microsoft.com/office/drawing/2014/main" id="{4E0F53EE-AF84-4EB3-9191-B3669515EA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063160" y="1782305"/>
            <a:ext cx="5468298" cy="4742481"/>
          </a:xfrm>
        </p:spPr>
        <p:txBody>
          <a:bodyPr>
            <a:normAutofit/>
          </a:bodyPr>
          <a:lstStyle/>
          <a:p>
            <a:pPr marL="0" indent="0">
              <a:lnSpc>
                <a:spcPct val="90000"/>
              </a:lnSpc>
              <a:buNone/>
            </a:pPr>
            <a:endParaRPr lang="en-US" sz="1700" dirty="0"/>
          </a:p>
          <a:p>
            <a:pPr>
              <a:lnSpc>
                <a:spcPct val="90000"/>
              </a:lnSpc>
            </a:pPr>
            <a:r>
              <a:rPr lang="en-US" sz="1700" dirty="0">
                <a:latin typeface="Arial Black" panose="020B0A04020102020204" pitchFamily="34" charset="0"/>
              </a:rPr>
              <a:t>A leading cause of missed clinical trial deadlines is the ability to recruit subjects.  </a:t>
            </a:r>
          </a:p>
          <a:p>
            <a:pPr>
              <a:lnSpc>
                <a:spcPct val="90000"/>
              </a:lnSpc>
            </a:pPr>
            <a:endParaRPr lang="en-US" sz="1700" dirty="0">
              <a:latin typeface="Arial Black" panose="020B0A04020102020204" pitchFamily="34" charset="0"/>
            </a:endParaRPr>
          </a:p>
          <a:p>
            <a:pPr>
              <a:lnSpc>
                <a:spcPct val="90000"/>
              </a:lnSpc>
            </a:pPr>
            <a:r>
              <a:rPr lang="en-US" sz="1700" dirty="0">
                <a:latin typeface="Arial Black" panose="020B0A04020102020204" pitchFamily="34" charset="0"/>
              </a:rPr>
              <a:t>There may be multiple potential subjects who have the targeted diagnosis for study.  </a:t>
            </a:r>
          </a:p>
          <a:p>
            <a:pPr marL="0" indent="0">
              <a:lnSpc>
                <a:spcPct val="90000"/>
              </a:lnSpc>
              <a:buNone/>
            </a:pPr>
            <a:r>
              <a:rPr lang="en-US" sz="1700" dirty="0">
                <a:latin typeface="Arial Black" panose="020B0A04020102020204" pitchFamily="34" charset="0"/>
              </a:rPr>
              <a:t>	</a:t>
            </a:r>
          </a:p>
          <a:p>
            <a:pPr marL="0" indent="0">
              <a:lnSpc>
                <a:spcPct val="90000"/>
              </a:lnSpc>
              <a:buNone/>
            </a:pPr>
            <a:r>
              <a:rPr lang="en-US" sz="1700" dirty="0">
                <a:latin typeface="Arial Black" panose="020B0A04020102020204" pitchFamily="34" charset="0"/>
              </a:rPr>
              <a:t>	But:</a:t>
            </a:r>
          </a:p>
          <a:p>
            <a:pPr marL="0" indent="0">
              <a:lnSpc>
                <a:spcPct val="90000"/>
              </a:lnSpc>
              <a:buNone/>
            </a:pPr>
            <a:endParaRPr lang="en-US" sz="1700" dirty="0">
              <a:latin typeface="Arial Black" panose="020B0A04020102020204" pitchFamily="34" charset="0"/>
            </a:endParaRPr>
          </a:p>
          <a:p>
            <a:pPr marL="0" indent="0">
              <a:lnSpc>
                <a:spcPct val="90000"/>
              </a:lnSpc>
              <a:buNone/>
            </a:pPr>
            <a:r>
              <a:rPr lang="en-US" sz="1700" dirty="0">
                <a:latin typeface="Arial Black" panose="020B0A04020102020204" pitchFamily="34" charset="0"/>
              </a:rPr>
              <a:t>	When inclusion / exclusion criteria are 	reviewed, the actual number of 	potential subjects could be drastically 	reduced.</a:t>
            </a:r>
          </a:p>
          <a:p>
            <a:pPr>
              <a:lnSpc>
                <a:spcPct val="90000"/>
              </a:lnSpc>
            </a:pPr>
            <a:endParaRPr lang="en-US" sz="1700" dirty="0"/>
          </a:p>
        </p:txBody>
      </p:sp>
    </p:spTree>
    <p:extLst>
      <p:ext uri="{BB962C8B-B14F-4D97-AF65-F5344CB8AC3E}">
        <p14:creationId xmlns:p14="http://schemas.microsoft.com/office/powerpoint/2010/main" val="3201036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C2A1-78C5-4291-BAAC-9ACD60636F30}"/>
              </a:ext>
            </a:extLst>
          </p:cNvPr>
          <p:cNvSpPr>
            <a:spLocks noGrp="1"/>
          </p:cNvSpPr>
          <p:nvPr>
            <p:ph type="title"/>
          </p:nvPr>
        </p:nvSpPr>
        <p:spPr>
          <a:xfrm>
            <a:off x="677334" y="609599"/>
            <a:ext cx="8596668" cy="1776414"/>
          </a:xfrm>
        </p:spPr>
        <p:txBody>
          <a:bodyPr>
            <a:noAutofit/>
          </a:bodyPr>
          <a:lstStyle/>
          <a:p>
            <a:r>
              <a:rPr lang="en-US" sz="2000" dirty="0">
                <a:solidFill>
                  <a:schemeClr val="tx1"/>
                </a:solidFill>
                <a:latin typeface="Arial Black" panose="020B0A04020102020204" pitchFamily="34" charset="0"/>
              </a:rPr>
              <a:t>Which of the following are accurate statements about the screening script? </a:t>
            </a:r>
          </a:p>
        </p:txBody>
      </p:sp>
      <p:sp>
        <p:nvSpPr>
          <p:cNvPr id="3" name="Content Placeholder 2">
            <a:extLst>
              <a:ext uri="{FF2B5EF4-FFF2-40B4-BE49-F238E27FC236}">
                <a16:creationId xmlns:a16="http://schemas.microsoft.com/office/drawing/2014/main" id="{75A8766D-3801-4D86-8B6D-892CA0DDE4DC}"/>
              </a:ext>
            </a:extLst>
          </p:cNvPr>
          <p:cNvSpPr>
            <a:spLocks noGrp="1"/>
          </p:cNvSpPr>
          <p:nvPr>
            <p:ph idx="1"/>
          </p:nvPr>
        </p:nvSpPr>
        <p:spPr>
          <a:xfrm>
            <a:off x="677334" y="2102177"/>
            <a:ext cx="8596668" cy="3939185"/>
          </a:xfrm>
        </p:spPr>
        <p:txBody>
          <a:bodyPr/>
          <a:lstStyle/>
          <a:p>
            <a:pPr marL="0" indent="0">
              <a:buNone/>
            </a:pPr>
            <a:r>
              <a:rPr lang="en-US" dirty="0">
                <a:latin typeface="Arial Black" panose="020B0A04020102020204" pitchFamily="34" charset="0"/>
              </a:rPr>
              <a:t>a. The script needs to be IRB approved before use.</a:t>
            </a:r>
          </a:p>
          <a:p>
            <a:pPr marL="0" indent="0">
              <a:buNone/>
            </a:pPr>
            <a:r>
              <a:rPr lang="en-US" dirty="0">
                <a:latin typeface="Arial Black" panose="020B0A04020102020204" pitchFamily="34" charset="0"/>
              </a:rPr>
              <a:t>b. A HIPAA waiver will need to granted in order to collect information about subjects.</a:t>
            </a:r>
          </a:p>
          <a:p>
            <a:pPr marL="0" indent="0">
              <a:buNone/>
            </a:pPr>
            <a:r>
              <a:rPr lang="en-US" dirty="0">
                <a:latin typeface="Arial Black" panose="020B0A04020102020204" pitchFamily="34" charset="0"/>
              </a:rPr>
              <a:t>c. 21 CFR 11 applies to the collection of the information about subjects.</a:t>
            </a:r>
          </a:p>
          <a:p>
            <a:pPr marL="0" indent="0">
              <a:buNone/>
            </a:pPr>
            <a:r>
              <a:rPr lang="en-US" dirty="0">
                <a:latin typeface="Arial Black" panose="020B0A04020102020204" pitchFamily="34" charset="0"/>
              </a:rPr>
              <a:t>d. b only</a:t>
            </a:r>
          </a:p>
          <a:p>
            <a:pPr marL="0" indent="0">
              <a:buNone/>
            </a:pPr>
            <a:r>
              <a:rPr lang="en-US" dirty="0">
                <a:latin typeface="Arial Black" panose="020B0A04020102020204" pitchFamily="34" charset="0"/>
              </a:rPr>
              <a:t>e. both a and b </a:t>
            </a:r>
          </a:p>
          <a:p>
            <a:pPr marL="0" indent="0">
              <a:buNone/>
            </a:pPr>
            <a:r>
              <a:rPr lang="en-US" dirty="0">
                <a:latin typeface="Arial Black" panose="020B0A04020102020204" pitchFamily="34" charset="0"/>
              </a:rPr>
              <a:t>f.  a, b, and c</a:t>
            </a:r>
          </a:p>
          <a:p>
            <a:endParaRPr lang="en-US" dirty="0"/>
          </a:p>
        </p:txBody>
      </p:sp>
    </p:spTree>
    <p:extLst>
      <p:ext uri="{BB962C8B-B14F-4D97-AF65-F5344CB8AC3E}">
        <p14:creationId xmlns:p14="http://schemas.microsoft.com/office/powerpoint/2010/main" val="3154815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C2A1-78C5-4291-BAAC-9ACD60636F30}"/>
              </a:ext>
            </a:extLst>
          </p:cNvPr>
          <p:cNvSpPr>
            <a:spLocks noGrp="1"/>
          </p:cNvSpPr>
          <p:nvPr>
            <p:ph type="title"/>
          </p:nvPr>
        </p:nvSpPr>
        <p:spPr>
          <a:xfrm>
            <a:off x="677334" y="609599"/>
            <a:ext cx="8596668" cy="1776414"/>
          </a:xfrm>
        </p:spPr>
        <p:txBody>
          <a:bodyPr>
            <a:noAutofit/>
          </a:bodyPr>
          <a:lstStyle/>
          <a:p>
            <a:r>
              <a:rPr lang="en-US" sz="2000" dirty="0">
                <a:solidFill>
                  <a:schemeClr val="tx1"/>
                </a:solidFill>
                <a:latin typeface="Arial Black" panose="020B0A04020102020204" pitchFamily="34" charset="0"/>
              </a:rPr>
              <a:t>Which of the following are accurate statements about the screening script? </a:t>
            </a:r>
          </a:p>
        </p:txBody>
      </p:sp>
      <p:sp>
        <p:nvSpPr>
          <p:cNvPr id="3" name="Content Placeholder 2">
            <a:extLst>
              <a:ext uri="{FF2B5EF4-FFF2-40B4-BE49-F238E27FC236}">
                <a16:creationId xmlns:a16="http://schemas.microsoft.com/office/drawing/2014/main" id="{75A8766D-3801-4D86-8B6D-892CA0DDE4DC}"/>
              </a:ext>
            </a:extLst>
          </p:cNvPr>
          <p:cNvSpPr>
            <a:spLocks noGrp="1"/>
          </p:cNvSpPr>
          <p:nvPr>
            <p:ph idx="1"/>
          </p:nvPr>
        </p:nvSpPr>
        <p:spPr>
          <a:xfrm>
            <a:off x="677334" y="2102177"/>
            <a:ext cx="8596668" cy="3939185"/>
          </a:xfrm>
        </p:spPr>
        <p:txBody>
          <a:bodyPr/>
          <a:lstStyle/>
          <a:p>
            <a:pPr marL="0" indent="0">
              <a:buNone/>
            </a:pPr>
            <a:r>
              <a:rPr lang="en-US" dirty="0">
                <a:latin typeface="Arial Black" panose="020B0A04020102020204" pitchFamily="34" charset="0"/>
              </a:rPr>
              <a:t>a. The script needs to be IRB approved before use.</a:t>
            </a:r>
          </a:p>
          <a:p>
            <a:pPr marL="0" indent="0">
              <a:buNone/>
            </a:pPr>
            <a:r>
              <a:rPr lang="en-US" dirty="0">
                <a:latin typeface="Arial Black" panose="020B0A04020102020204" pitchFamily="34" charset="0"/>
              </a:rPr>
              <a:t>b. A HIPAA waiver will need to granted in order to collect information about subjects.</a:t>
            </a:r>
          </a:p>
          <a:p>
            <a:pPr marL="0" indent="0">
              <a:buNone/>
            </a:pPr>
            <a:r>
              <a:rPr lang="en-US" dirty="0">
                <a:latin typeface="Arial Black" panose="020B0A04020102020204" pitchFamily="34" charset="0"/>
              </a:rPr>
              <a:t>c. 21 CFR 11 applies to the collection of the information about subjects.</a:t>
            </a:r>
          </a:p>
          <a:p>
            <a:pPr marL="0" indent="0">
              <a:buNone/>
            </a:pPr>
            <a:r>
              <a:rPr lang="en-US" dirty="0">
                <a:latin typeface="Arial Black" panose="020B0A04020102020204" pitchFamily="34" charset="0"/>
              </a:rPr>
              <a:t>d. b only</a:t>
            </a:r>
          </a:p>
          <a:p>
            <a:pPr marL="0" indent="0">
              <a:buNone/>
            </a:pPr>
            <a:r>
              <a:rPr lang="en-US" dirty="0">
                <a:latin typeface="Arial Black" panose="020B0A04020102020204" pitchFamily="34" charset="0"/>
              </a:rPr>
              <a:t>e. both a and b </a:t>
            </a:r>
          </a:p>
          <a:p>
            <a:pPr marL="0" indent="0">
              <a:buNone/>
            </a:pPr>
            <a:r>
              <a:rPr lang="en-US" dirty="0">
                <a:latin typeface="Arial Black" panose="020B0A04020102020204" pitchFamily="34" charset="0"/>
              </a:rPr>
              <a:t>f.  a, b, and c</a:t>
            </a:r>
          </a:p>
          <a:p>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FBD4EC-9EB5-4D5A-B3E3-1426593F7EF5}"/>
                  </a:ext>
                </a:extLst>
              </p14:cNvPr>
              <p14:cNvContentPartPr/>
              <p14:nvPr/>
            </p14:nvContentPartPr>
            <p14:xfrm>
              <a:off x="163113" y="4703344"/>
              <a:ext cx="4053600" cy="973800"/>
            </p14:xfrm>
          </p:contentPart>
        </mc:Choice>
        <mc:Fallback xmlns="">
          <p:pic>
            <p:nvPicPr>
              <p:cNvPr id="4" name="Ink 3">
                <a:extLst>
                  <a:ext uri="{FF2B5EF4-FFF2-40B4-BE49-F238E27FC236}">
                    <a16:creationId xmlns:a16="http://schemas.microsoft.com/office/drawing/2014/main" id="{DBFBD4EC-9EB5-4D5A-B3E3-1426593F7EF5}"/>
                  </a:ext>
                </a:extLst>
              </p:cNvPr>
              <p:cNvPicPr/>
              <p:nvPr/>
            </p:nvPicPr>
            <p:blipFill>
              <a:blip r:embed="rId4"/>
              <a:stretch>
                <a:fillRect/>
              </a:stretch>
            </p:blipFill>
            <p:spPr>
              <a:xfrm>
                <a:off x="127113" y="4667704"/>
                <a:ext cx="4125240" cy="1045440"/>
              </a:xfrm>
              <a:prstGeom prst="rect">
                <a:avLst/>
              </a:prstGeom>
            </p:spPr>
          </p:pic>
        </mc:Fallback>
      </mc:AlternateContent>
    </p:spTree>
    <p:extLst>
      <p:ext uri="{BB962C8B-B14F-4D97-AF65-F5344CB8AC3E}">
        <p14:creationId xmlns:p14="http://schemas.microsoft.com/office/powerpoint/2010/main" val="3964974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ABF6D8B0-00AC-4B8D-95F7-571A2D97D9F6}"/>
              </a:ext>
            </a:extLst>
          </p:cNvPr>
          <p:cNvPicPr>
            <a:picLocks noChangeAspect="1"/>
          </p:cNvPicPr>
          <p:nvPr/>
        </p:nvPicPr>
        <p:blipFill rotWithShape="1">
          <a:blip r:embed="rId3"/>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171B3A4E-9DFE-4308-8BBC-9C4EC78E6EF4}"/>
              </a:ext>
            </a:extLst>
          </p:cNvPr>
          <p:cNvSpPr>
            <a:spLocks noGrp="1"/>
          </p:cNvSpPr>
          <p:nvPr>
            <p:ph idx="1"/>
          </p:nvPr>
        </p:nvSpPr>
        <p:spPr>
          <a:xfrm>
            <a:off x="677334" y="502419"/>
            <a:ext cx="3851122" cy="5538944"/>
          </a:xfrm>
        </p:spPr>
        <p:txBody>
          <a:bodyPr>
            <a:normAutofit fontScale="92500" lnSpcReduction="10000"/>
          </a:bodyPr>
          <a:lstStyle/>
          <a:p>
            <a:pPr marL="0" indent="0">
              <a:lnSpc>
                <a:spcPct val="90000"/>
              </a:lnSpc>
              <a:buNone/>
            </a:pPr>
            <a:endParaRPr lang="en-US" sz="1100" dirty="0">
              <a:latin typeface="Arial Black" panose="020B0A04020102020204" pitchFamily="34" charset="0"/>
            </a:endParaRPr>
          </a:p>
          <a:p>
            <a:pPr marL="0" indent="0">
              <a:lnSpc>
                <a:spcPct val="90000"/>
              </a:lnSpc>
              <a:buNone/>
            </a:pPr>
            <a:endParaRPr lang="en-US" sz="1100" dirty="0">
              <a:latin typeface="Arial Black" panose="020B0A04020102020204" pitchFamily="34" charset="0"/>
            </a:endParaRPr>
          </a:p>
          <a:p>
            <a:pPr marL="0" indent="0">
              <a:lnSpc>
                <a:spcPct val="90000"/>
              </a:lnSpc>
              <a:buNone/>
            </a:pPr>
            <a:r>
              <a:rPr lang="en-US" dirty="0">
                <a:latin typeface="Arial Black" panose="020B0A04020102020204" pitchFamily="34" charset="0"/>
              </a:rPr>
              <a:t>Which of the following apply to Certificates of Confidentiality:</a:t>
            </a:r>
          </a:p>
          <a:p>
            <a:pPr marL="0" indent="0">
              <a:lnSpc>
                <a:spcPct val="90000"/>
              </a:lnSpc>
              <a:buNone/>
            </a:pPr>
            <a:endParaRPr lang="en-US" dirty="0">
              <a:latin typeface="Arial Black" panose="020B0A04020102020204" pitchFamily="34" charset="0"/>
            </a:endParaRPr>
          </a:p>
          <a:p>
            <a:pPr marL="0" indent="0">
              <a:lnSpc>
                <a:spcPct val="90000"/>
              </a:lnSpc>
              <a:buNone/>
            </a:pPr>
            <a:endParaRPr lang="en-US" dirty="0">
              <a:latin typeface="Arial Black" panose="020B0A04020102020204" pitchFamily="34" charset="0"/>
            </a:endParaRPr>
          </a:p>
          <a:p>
            <a:pPr>
              <a:lnSpc>
                <a:spcPct val="90000"/>
              </a:lnSpc>
              <a:buAutoNum type="alphaLcPeriod"/>
            </a:pPr>
            <a:r>
              <a:rPr lang="en-US" dirty="0">
                <a:latin typeface="Arial Black" panose="020B0A04020102020204" pitchFamily="34" charset="0"/>
              </a:rPr>
              <a:t>Guarantee absolute confidentiality of research data</a:t>
            </a:r>
          </a:p>
          <a:p>
            <a:pPr>
              <a:lnSpc>
                <a:spcPct val="90000"/>
              </a:lnSpc>
              <a:buAutoNum type="alphaLcPeriod"/>
            </a:pPr>
            <a:r>
              <a:rPr lang="en-US" dirty="0">
                <a:latin typeface="Arial Black" panose="020B0A04020102020204" pitchFamily="34" charset="0"/>
              </a:rPr>
              <a:t>Are issued for any research upon request</a:t>
            </a:r>
          </a:p>
          <a:p>
            <a:pPr>
              <a:lnSpc>
                <a:spcPct val="90000"/>
              </a:lnSpc>
              <a:buAutoNum type="alphaLcPeriod"/>
            </a:pPr>
            <a:r>
              <a:rPr lang="en-US" dirty="0">
                <a:latin typeface="Arial Black" panose="020B0A04020102020204" pitchFamily="34" charset="0"/>
              </a:rPr>
              <a:t>Do not prevent voluntary disclosure of research related information </a:t>
            </a:r>
          </a:p>
          <a:p>
            <a:pPr>
              <a:lnSpc>
                <a:spcPct val="90000"/>
              </a:lnSpc>
              <a:buAutoNum type="alphaLcPeriod"/>
            </a:pPr>
            <a:r>
              <a:rPr lang="en-US" dirty="0">
                <a:latin typeface="Arial Black" panose="020B0A04020102020204" pitchFamily="34" charset="0"/>
              </a:rPr>
              <a:t>Prohibit subjects from disclosing research data or involvement </a:t>
            </a:r>
          </a:p>
          <a:p>
            <a:pPr marL="0" indent="0">
              <a:lnSpc>
                <a:spcPct val="90000"/>
              </a:lnSpc>
              <a:buNone/>
            </a:pPr>
            <a:endParaRPr lang="en-US" dirty="0">
              <a:latin typeface="Arial Black" panose="020B0A04020102020204" pitchFamily="34" charset="0"/>
            </a:endParaRPr>
          </a:p>
          <a:p>
            <a:pPr marL="0" indent="0">
              <a:lnSpc>
                <a:spcPct val="90000"/>
              </a:lnSpc>
              <a:buNone/>
            </a:pPr>
            <a:r>
              <a:rPr lang="en-US" dirty="0">
                <a:latin typeface="Arial Black" panose="020B0A04020102020204" pitchFamily="34" charset="0"/>
              </a:rPr>
              <a:t>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10548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ABF6D8B0-00AC-4B8D-95F7-571A2D97D9F6}"/>
              </a:ext>
            </a:extLst>
          </p:cNvPr>
          <p:cNvPicPr>
            <a:picLocks noChangeAspect="1"/>
          </p:cNvPicPr>
          <p:nvPr/>
        </p:nvPicPr>
        <p:blipFill rotWithShape="1">
          <a:blip r:embed="rId3"/>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171B3A4E-9DFE-4308-8BBC-9C4EC78E6EF4}"/>
              </a:ext>
            </a:extLst>
          </p:cNvPr>
          <p:cNvSpPr>
            <a:spLocks noGrp="1"/>
          </p:cNvSpPr>
          <p:nvPr>
            <p:ph idx="1"/>
          </p:nvPr>
        </p:nvSpPr>
        <p:spPr>
          <a:xfrm>
            <a:off x="677334" y="502419"/>
            <a:ext cx="3851122" cy="5538944"/>
          </a:xfrm>
        </p:spPr>
        <p:txBody>
          <a:bodyPr>
            <a:normAutofit fontScale="92500" lnSpcReduction="10000"/>
          </a:bodyPr>
          <a:lstStyle/>
          <a:p>
            <a:pPr marL="0" indent="0">
              <a:lnSpc>
                <a:spcPct val="90000"/>
              </a:lnSpc>
              <a:buNone/>
            </a:pPr>
            <a:endParaRPr lang="en-US" sz="1100" dirty="0">
              <a:latin typeface="Arial Black" panose="020B0A04020102020204" pitchFamily="34" charset="0"/>
            </a:endParaRPr>
          </a:p>
          <a:p>
            <a:pPr marL="0" indent="0">
              <a:lnSpc>
                <a:spcPct val="90000"/>
              </a:lnSpc>
              <a:buNone/>
            </a:pPr>
            <a:endParaRPr lang="en-US" sz="1100" dirty="0">
              <a:latin typeface="Arial Black" panose="020B0A04020102020204" pitchFamily="34" charset="0"/>
            </a:endParaRPr>
          </a:p>
          <a:p>
            <a:pPr marL="0" indent="0">
              <a:lnSpc>
                <a:spcPct val="90000"/>
              </a:lnSpc>
              <a:buNone/>
            </a:pPr>
            <a:r>
              <a:rPr lang="en-US" dirty="0">
                <a:latin typeface="Arial Black" panose="020B0A04020102020204" pitchFamily="34" charset="0"/>
              </a:rPr>
              <a:t>Which of the following apply to Certificates of Confidentiality:</a:t>
            </a:r>
          </a:p>
          <a:p>
            <a:pPr marL="0" indent="0">
              <a:lnSpc>
                <a:spcPct val="90000"/>
              </a:lnSpc>
              <a:buNone/>
            </a:pPr>
            <a:endParaRPr lang="en-US" dirty="0">
              <a:latin typeface="Arial Black" panose="020B0A04020102020204" pitchFamily="34" charset="0"/>
            </a:endParaRPr>
          </a:p>
          <a:p>
            <a:pPr marL="0" indent="0">
              <a:lnSpc>
                <a:spcPct val="90000"/>
              </a:lnSpc>
              <a:buNone/>
            </a:pPr>
            <a:endParaRPr lang="en-US" dirty="0">
              <a:latin typeface="Arial Black" panose="020B0A04020102020204" pitchFamily="34" charset="0"/>
            </a:endParaRPr>
          </a:p>
          <a:p>
            <a:pPr>
              <a:lnSpc>
                <a:spcPct val="90000"/>
              </a:lnSpc>
              <a:buAutoNum type="alphaLcPeriod"/>
            </a:pPr>
            <a:r>
              <a:rPr lang="en-US" dirty="0">
                <a:latin typeface="Arial Black" panose="020B0A04020102020204" pitchFamily="34" charset="0"/>
              </a:rPr>
              <a:t>Guarantee absolute confidentiality of research data</a:t>
            </a:r>
          </a:p>
          <a:p>
            <a:pPr>
              <a:lnSpc>
                <a:spcPct val="90000"/>
              </a:lnSpc>
              <a:buAutoNum type="alphaLcPeriod"/>
            </a:pPr>
            <a:r>
              <a:rPr lang="en-US" dirty="0">
                <a:latin typeface="Arial Black" panose="020B0A04020102020204" pitchFamily="34" charset="0"/>
              </a:rPr>
              <a:t>Are issued for any research upon request</a:t>
            </a:r>
          </a:p>
          <a:p>
            <a:pPr>
              <a:lnSpc>
                <a:spcPct val="90000"/>
              </a:lnSpc>
              <a:buAutoNum type="alphaLcPeriod"/>
            </a:pPr>
            <a:r>
              <a:rPr lang="en-US" dirty="0">
                <a:latin typeface="Arial Black" panose="020B0A04020102020204" pitchFamily="34" charset="0"/>
              </a:rPr>
              <a:t>Do not prevent voluntary disclosure of research related information </a:t>
            </a:r>
          </a:p>
          <a:p>
            <a:pPr>
              <a:lnSpc>
                <a:spcPct val="90000"/>
              </a:lnSpc>
              <a:buAutoNum type="alphaLcPeriod"/>
            </a:pPr>
            <a:r>
              <a:rPr lang="en-US" dirty="0">
                <a:latin typeface="Arial Black" panose="020B0A04020102020204" pitchFamily="34" charset="0"/>
              </a:rPr>
              <a:t>Prohibit subjects from disclosing research data or involvement </a:t>
            </a:r>
          </a:p>
          <a:p>
            <a:pPr marL="0" indent="0">
              <a:lnSpc>
                <a:spcPct val="90000"/>
              </a:lnSpc>
              <a:buNone/>
            </a:pPr>
            <a:endParaRPr lang="en-US" dirty="0">
              <a:latin typeface="Arial Black" panose="020B0A04020102020204" pitchFamily="34" charset="0"/>
            </a:endParaRPr>
          </a:p>
          <a:p>
            <a:pPr marL="0" indent="0">
              <a:lnSpc>
                <a:spcPct val="90000"/>
              </a:lnSpc>
              <a:buNone/>
            </a:pPr>
            <a:r>
              <a:rPr lang="en-US" dirty="0">
                <a:latin typeface="Arial Black" panose="020B0A04020102020204" pitchFamily="34" charset="0"/>
              </a:rPr>
              <a:t>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AB89C05-C6EC-4C86-B166-F93AF791191D}"/>
                  </a:ext>
                </a:extLst>
              </p14:cNvPr>
              <p14:cNvContentPartPr/>
              <p14:nvPr/>
            </p14:nvContentPartPr>
            <p14:xfrm>
              <a:off x="398029" y="3455988"/>
              <a:ext cx="4470840" cy="768600"/>
            </p14:xfrm>
          </p:contentPart>
        </mc:Choice>
        <mc:Fallback xmlns="">
          <p:pic>
            <p:nvPicPr>
              <p:cNvPr id="2" name="Ink 1">
                <a:extLst>
                  <a:ext uri="{FF2B5EF4-FFF2-40B4-BE49-F238E27FC236}">
                    <a16:creationId xmlns:a16="http://schemas.microsoft.com/office/drawing/2014/main" id="{EAB89C05-C6EC-4C86-B166-F93AF791191D}"/>
                  </a:ext>
                </a:extLst>
              </p:cNvPr>
              <p:cNvPicPr/>
              <p:nvPr/>
            </p:nvPicPr>
            <p:blipFill>
              <a:blip r:embed="rId5"/>
              <a:stretch>
                <a:fillRect/>
              </a:stretch>
            </p:blipFill>
            <p:spPr>
              <a:xfrm>
                <a:off x="389389" y="3446988"/>
                <a:ext cx="4488480" cy="786240"/>
              </a:xfrm>
              <a:prstGeom prst="rect">
                <a:avLst/>
              </a:prstGeom>
            </p:spPr>
          </p:pic>
        </mc:Fallback>
      </mc:AlternateContent>
    </p:spTree>
    <p:extLst>
      <p:ext uri="{BB962C8B-B14F-4D97-AF65-F5344CB8AC3E}">
        <p14:creationId xmlns:p14="http://schemas.microsoft.com/office/powerpoint/2010/main" val="1262233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66F060-95C2-42ED-A16A-D605F1E06E54}"/>
              </a:ext>
            </a:extLst>
          </p:cNvPr>
          <p:cNvSpPr>
            <a:spLocks noGrp="1"/>
          </p:cNvSpPr>
          <p:nvPr>
            <p:ph type="title"/>
          </p:nvPr>
        </p:nvSpPr>
        <p:spPr>
          <a:xfrm>
            <a:off x="643467" y="816638"/>
            <a:ext cx="3367359" cy="5224724"/>
          </a:xfrm>
        </p:spPr>
        <p:txBody>
          <a:bodyPr anchor="ctr">
            <a:normAutofit/>
          </a:bodyPr>
          <a:lstStyle/>
          <a:p>
            <a:r>
              <a:rPr lang="en-US" sz="2800" dirty="0">
                <a:solidFill>
                  <a:schemeClr val="tx1"/>
                </a:solidFill>
                <a:latin typeface="Arial Black" panose="020B0A04020102020204" pitchFamily="34" charset="0"/>
              </a:rPr>
              <a:t>The agency that oversees HIPAA regulations is: </a:t>
            </a:r>
          </a:p>
        </p:txBody>
      </p:sp>
      <p:sp>
        <p:nvSpPr>
          <p:cNvPr id="3" name="Content Placeholder 2">
            <a:extLst>
              <a:ext uri="{FF2B5EF4-FFF2-40B4-BE49-F238E27FC236}">
                <a16:creationId xmlns:a16="http://schemas.microsoft.com/office/drawing/2014/main" id="{1E364D5A-2DCE-4D6A-A5E0-77BA6A099DCA}"/>
              </a:ext>
            </a:extLst>
          </p:cNvPr>
          <p:cNvSpPr>
            <a:spLocks noGrp="1"/>
          </p:cNvSpPr>
          <p:nvPr>
            <p:ph idx="1"/>
          </p:nvPr>
        </p:nvSpPr>
        <p:spPr>
          <a:xfrm>
            <a:off x="4654295" y="816638"/>
            <a:ext cx="4619706" cy="5224724"/>
          </a:xfrm>
        </p:spPr>
        <p:txBody>
          <a:bodyPr anchor="ctr">
            <a:normAutofit/>
          </a:bodyPr>
          <a:lstStyle/>
          <a:p>
            <a:endParaRPr lang="en-US" dirty="0"/>
          </a:p>
          <a:p>
            <a:pPr marL="0" indent="0">
              <a:buNone/>
            </a:pPr>
            <a:r>
              <a:rPr lang="en-US" dirty="0">
                <a:latin typeface="Arial Black" panose="020B0A04020102020204" pitchFamily="34" charset="0"/>
              </a:rPr>
              <a:t>A. Food and Drug Administration</a:t>
            </a:r>
          </a:p>
          <a:p>
            <a:pPr marL="0" indent="0">
              <a:buNone/>
            </a:pPr>
            <a:r>
              <a:rPr lang="en-US" dirty="0">
                <a:latin typeface="Arial Black" panose="020B0A04020102020204" pitchFamily="34" charset="0"/>
              </a:rPr>
              <a:t>B. Office of Human Research Protections</a:t>
            </a:r>
          </a:p>
          <a:p>
            <a:pPr marL="0" indent="0">
              <a:buNone/>
            </a:pPr>
            <a:r>
              <a:rPr lang="en-US" dirty="0">
                <a:latin typeface="Arial Black" panose="020B0A04020102020204" pitchFamily="34" charset="0"/>
              </a:rPr>
              <a:t>C. National Institutes of Health</a:t>
            </a:r>
          </a:p>
          <a:p>
            <a:pPr marL="0" indent="0">
              <a:buNone/>
            </a:pPr>
            <a:r>
              <a:rPr lang="en-US" dirty="0">
                <a:latin typeface="Arial Black" panose="020B0A04020102020204" pitchFamily="34" charset="0"/>
              </a:rPr>
              <a:t>D. Office of Civil Rights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454ABED-D68F-4C34-B94D-06F714274195}"/>
                  </a:ext>
                </a:extLst>
              </p14:cNvPr>
              <p14:cNvContentPartPr/>
              <p14:nvPr/>
            </p14:nvContentPartPr>
            <p14:xfrm>
              <a:off x="1643554" y="924909"/>
              <a:ext cx="360" cy="360"/>
            </p14:xfrm>
          </p:contentPart>
        </mc:Choice>
        <mc:Fallback xmlns="">
          <p:pic>
            <p:nvPicPr>
              <p:cNvPr id="4" name="Ink 3">
                <a:extLst>
                  <a:ext uri="{FF2B5EF4-FFF2-40B4-BE49-F238E27FC236}">
                    <a16:creationId xmlns:a16="http://schemas.microsoft.com/office/drawing/2014/main" id="{3454ABED-D68F-4C34-B94D-06F714274195}"/>
                  </a:ext>
                </a:extLst>
              </p:cNvPr>
              <p:cNvPicPr/>
              <p:nvPr/>
            </p:nvPicPr>
            <p:blipFill>
              <a:blip r:embed="rId4"/>
              <a:stretch>
                <a:fillRect/>
              </a:stretch>
            </p:blipFill>
            <p:spPr>
              <a:xfrm>
                <a:off x="1634554" y="915909"/>
                <a:ext cx="18000" cy="18000"/>
              </a:xfrm>
              <a:prstGeom prst="rect">
                <a:avLst/>
              </a:prstGeom>
            </p:spPr>
          </p:pic>
        </mc:Fallback>
      </mc:AlternateContent>
    </p:spTree>
    <p:extLst>
      <p:ext uri="{BB962C8B-B14F-4D97-AF65-F5344CB8AC3E}">
        <p14:creationId xmlns:p14="http://schemas.microsoft.com/office/powerpoint/2010/main" val="814825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66F060-95C2-42ED-A16A-D605F1E06E54}"/>
              </a:ext>
            </a:extLst>
          </p:cNvPr>
          <p:cNvSpPr>
            <a:spLocks noGrp="1"/>
          </p:cNvSpPr>
          <p:nvPr>
            <p:ph type="title"/>
          </p:nvPr>
        </p:nvSpPr>
        <p:spPr>
          <a:xfrm>
            <a:off x="747161" y="816638"/>
            <a:ext cx="3367359" cy="5224724"/>
          </a:xfrm>
        </p:spPr>
        <p:txBody>
          <a:bodyPr anchor="ctr">
            <a:normAutofit/>
          </a:bodyPr>
          <a:lstStyle/>
          <a:p>
            <a:r>
              <a:rPr lang="en-US" sz="2800" dirty="0">
                <a:solidFill>
                  <a:schemeClr val="tx1"/>
                </a:solidFill>
                <a:latin typeface="Arial Black" panose="020B0A04020102020204" pitchFamily="34" charset="0"/>
              </a:rPr>
              <a:t>The agency that oversees HIPAA regulations is: </a:t>
            </a:r>
          </a:p>
        </p:txBody>
      </p:sp>
      <p:sp>
        <p:nvSpPr>
          <p:cNvPr id="3" name="Content Placeholder 2">
            <a:extLst>
              <a:ext uri="{FF2B5EF4-FFF2-40B4-BE49-F238E27FC236}">
                <a16:creationId xmlns:a16="http://schemas.microsoft.com/office/drawing/2014/main" id="{1E364D5A-2DCE-4D6A-A5E0-77BA6A099DCA}"/>
              </a:ext>
            </a:extLst>
          </p:cNvPr>
          <p:cNvSpPr>
            <a:spLocks noGrp="1"/>
          </p:cNvSpPr>
          <p:nvPr>
            <p:ph idx="1"/>
          </p:nvPr>
        </p:nvSpPr>
        <p:spPr>
          <a:xfrm>
            <a:off x="4654295" y="816638"/>
            <a:ext cx="4619706" cy="5224724"/>
          </a:xfrm>
        </p:spPr>
        <p:txBody>
          <a:bodyPr anchor="ctr">
            <a:normAutofit/>
          </a:bodyPr>
          <a:lstStyle/>
          <a:p>
            <a:endParaRPr lang="en-US" dirty="0"/>
          </a:p>
          <a:p>
            <a:pPr marL="0" indent="0">
              <a:buNone/>
            </a:pPr>
            <a:r>
              <a:rPr lang="en-US" dirty="0">
                <a:latin typeface="Arial Black" panose="020B0A04020102020204" pitchFamily="34" charset="0"/>
              </a:rPr>
              <a:t>A. Food and Drug Administration</a:t>
            </a:r>
          </a:p>
          <a:p>
            <a:pPr marL="0" indent="0">
              <a:buNone/>
            </a:pPr>
            <a:r>
              <a:rPr lang="en-US" dirty="0">
                <a:latin typeface="Arial Black" panose="020B0A04020102020204" pitchFamily="34" charset="0"/>
              </a:rPr>
              <a:t>B. Office of Human Research Protections</a:t>
            </a:r>
          </a:p>
          <a:p>
            <a:pPr marL="0" indent="0">
              <a:buNone/>
            </a:pPr>
            <a:r>
              <a:rPr lang="en-US" dirty="0">
                <a:latin typeface="Arial Black" panose="020B0A04020102020204" pitchFamily="34" charset="0"/>
              </a:rPr>
              <a:t>C. National Institutes of Health</a:t>
            </a:r>
          </a:p>
          <a:p>
            <a:pPr marL="0" indent="0">
              <a:buNone/>
            </a:pPr>
            <a:r>
              <a:rPr lang="en-US" dirty="0">
                <a:latin typeface="Arial Black" panose="020B0A04020102020204" pitchFamily="34" charset="0"/>
              </a:rPr>
              <a:t>D. Office of Civil Rights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454ABED-D68F-4C34-B94D-06F714274195}"/>
                  </a:ext>
                </a:extLst>
              </p14:cNvPr>
              <p14:cNvContentPartPr/>
              <p14:nvPr/>
            </p14:nvContentPartPr>
            <p14:xfrm>
              <a:off x="1643554" y="924909"/>
              <a:ext cx="360" cy="360"/>
            </p14:xfrm>
          </p:contentPart>
        </mc:Choice>
        <mc:Fallback xmlns="">
          <p:pic>
            <p:nvPicPr>
              <p:cNvPr id="4" name="Ink 3">
                <a:extLst>
                  <a:ext uri="{FF2B5EF4-FFF2-40B4-BE49-F238E27FC236}">
                    <a16:creationId xmlns:a16="http://schemas.microsoft.com/office/drawing/2014/main" id="{3454ABED-D68F-4C34-B94D-06F714274195}"/>
                  </a:ext>
                </a:extLst>
              </p:cNvPr>
              <p:cNvPicPr/>
              <p:nvPr/>
            </p:nvPicPr>
            <p:blipFill>
              <a:blip r:embed="rId4"/>
              <a:stretch>
                <a:fillRect/>
              </a:stretch>
            </p:blipFill>
            <p:spPr>
              <a:xfrm>
                <a:off x="1634554" y="915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3F304A2-0EC9-4B84-ACFA-0D8EE00BC338}"/>
                  </a:ext>
                </a:extLst>
              </p14:cNvPr>
              <p14:cNvContentPartPr/>
              <p14:nvPr/>
            </p14:nvContentPartPr>
            <p14:xfrm>
              <a:off x="4739200" y="4083720"/>
              <a:ext cx="3431880" cy="722160"/>
            </p14:xfrm>
          </p:contentPart>
        </mc:Choice>
        <mc:Fallback xmlns="">
          <p:pic>
            <p:nvPicPr>
              <p:cNvPr id="5" name="Ink 4">
                <a:extLst>
                  <a:ext uri="{FF2B5EF4-FFF2-40B4-BE49-F238E27FC236}">
                    <a16:creationId xmlns:a16="http://schemas.microsoft.com/office/drawing/2014/main" id="{B3F304A2-0EC9-4B84-ACFA-0D8EE00BC338}"/>
                  </a:ext>
                </a:extLst>
              </p:cNvPr>
              <p:cNvPicPr/>
              <p:nvPr/>
            </p:nvPicPr>
            <p:blipFill>
              <a:blip r:embed="rId6"/>
              <a:stretch>
                <a:fillRect/>
              </a:stretch>
            </p:blipFill>
            <p:spPr>
              <a:xfrm>
                <a:off x="4730200" y="4074720"/>
                <a:ext cx="3449520" cy="739800"/>
              </a:xfrm>
              <a:prstGeom prst="rect">
                <a:avLst/>
              </a:prstGeom>
            </p:spPr>
          </p:pic>
        </mc:Fallback>
      </mc:AlternateContent>
    </p:spTree>
    <p:extLst>
      <p:ext uri="{BB962C8B-B14F-4D97-AF65-F5344CB8AC3E}">
        <p14:creationId xmlns:p14="http://schemas.microsoft.com/office/powerpoint/2010/main" val="790254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98F-8C51-4908-ADD6-9B3DA82CE260}"/>
              </a:ext>
            </a:extLst>
          </p:cNvPr>
          <p:cNvSpPr>
            <a:spLocks noGrp="1"/>
          </p:cNvSpPr>
          <p:nvPr>
            <p:ph type="title"/>
          </p:nvPr>
        </p:nvSpPr>
        <p:spPr>
          <a:xfrm>
            <a:off x="677334" y="1216058"/>
            <a:ext cx="8596668" cy="1943702"/>
          </a:xfrm>
        </p:spPr>
        <p:txBody>
          <a:bodyPr>
            <a:normAutofit/>
          </a:bodyPr>
          <a:lstStyle/>
          <a:p>
            <a:r>
              <a:rPr lang="en-US" sz="2000" dirty="0">
                <a:solidFill>
                  <a:schemeClr val="tx1"/>
                </a:solidFill>
                <a:latin typeface="Arial Black" panose="020B0A04020102020204" pitchFamily="34" charset="0"/>
              </a:rPr>
              <a:t>The HIPAA privacy policy applies to health plans, healthcare clearing houses, healthcare providers who transmit health information electronically and all research that uses PHI collected in a setting related to healthcare. </a:t>
            </a:r>
            <a:endParaRPr lang="en-US" sz="2000" dirty="0">
              <a:solidFill>
                <a:schemeClr val="tx1"/>
              </a:solidFill>
            </a:endParaRPr>
          </a:p>
        </p:txBody>
      </p:sp>
      <p:sp>
        <p:nvSpPr>
          <p:cNvPr id="3" name="Content Placeholder 2">
            <a:extLst>
              <a:ext uri="{FF2B5EF4-FFF2-40B4-BE49-F238E27FC236}">
                <a16:creationId xmlns:a16="http://schemas.microsoft.com/office/drawing/2014/main" id="{A924768D-5A0D-4E42-92B7-840AC61F0180}"/>
              </a:ext>
            </a:extLst>
          </p:cNvPr>
          <p:cNvSpPr>
            <a:spLocks noGrp="1"/>
          </p:cNvSpPr>
          <p:nvPr>
            <p:ph idx="1"/>
          </p:nvPr>
        </p:nvSpPr>
        <p:spPr>
          <a:xfrm>
            <a:off x="677334" y="2696066"/>
            <a:ext cx="8596668" cy="3345296"/>
          </a:xfrm>
        </p:spPr>
        <p:txBody>
          <a:bodyPr/>
          <a:lstStyle/>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True or False</a:t>
            </a:r>
          </a:p>
        </p:txBody>
      </p:sp>
    </p:spTree>
    <p:extLst>
      <p:ext uri="{BB962C8B-B14F-4D97-AF65-F5344CB8AC3E}">
        <p14:creationId xmlns:p14="http://schemas.microsoft.com/office/powerpoint/2010/main" val="2232301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98F-8C51-4908-ADD6-9B3DA82CE260}"/>
              </a:ext>
            </a:extLst>
          </p:cNvPr>
          <p:cNvSpPr>
            <a:spLocks noGrp="1"/>
          </p:cNvSpPr>
          <p:nvPr>
            <p:ph type="title"/>
          </p:nvPr>
        </p:nvSpPr>
        <p:spPr>
          <a:xfrm>
            <a:off x="677334" y="609600"/>
            <a:ext cx="8596668" cy="2550160"/>
          </a:xfrm>
        </p:spPr>
        <p:txBody>
          <a:bodyPr>
            <a:normAutofit/>
          </a:bodyPr>
          <a:lstStyle/>
          <a:p>
            <a:r>
              <a:rPr lang="en-US" sz="2000" dirty="0">
                <a:solidFill>
                  <a:schemeClr val="tx1"/>
                </a:solidFill>
                <a:latin typeface="Arial Black" panose="020B0A04020102020204" pitchFamily="34" charset="0"/>
              </a:rPr>
              <a:t>The HIPAA privacy policy applies to health plans, healthcare clearing houses, healthcare providers who transmit health information electronically and all research that uses PHI collected in a setting related to healthcare. </a:t>
            </a:r>
            <a:endParaRPr lang="en-US" sz="2000" dirty="0">
              <a:solidFill>
                <a:schemeClr val="tx1"/>
              </a:solidFill>
            </a:endParaRPr>
          </a:p>
        </p:txBody>
      </p:sp>
      <p:sp>
        <p:nvSpPr>
          <p:cNvPr id="3" name="Content Placeholder 2">
            <a:extLst>
              <a:ext uri="{FF2B5EF4-FFF2-40B4-BE49-F238E27FC236}">
                <a16:creationId xmlns:a16="http://schemas.microsoft.com/office/drawing/2014/main" id="{A924768D-5A0D-4E42-92B7-840AC61F0180}"/>
              </a:ext>
            </a:extLst>
          </p:cNvPr>
          <p:cNvSpPr>
            <a:spLocks noGrp="1"/>
          </p:cNvSpPr>
          <p:nvPr>
            <p:ph idx="1"/>
          </p:nvPr>
        </p:nvSpPr>
        <p:spPr/>
        <p:txBody>
          <a:bodyPr/>
          <a:lstStyle/>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True or False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DDA998-AC9F-4850-B7D5-CC43035C9268}"/>
                  </a:ext>
                </a:extLst>
              </p14:cNvPr>
              <p14:cNvContentPartPr/>
              <p14:nvPr/>
            </p14:nvContentPartPr>
            <p14:xfrm>
              <a:off x="426320" y="2720800"/>
              <a:ext cx="1058040" cy="805680"/>
            </p14:xfrm>
          </p:contentPart>
        </mc:Choice>
        <mc:Fallback xmlns="">
          <p:pic>
            <p:nvPicPr>
              <p:cNvPr id="4" name="Ink 3">
                <a:extLst>
                  <a:ext uri="{FF2B5EF4-FFF2-40B4-BE49-F238E27FC236}">
                    <a16:creationId xmlns:a16="http://schemas.microsoft.com/office/drawing/2014/main" id="{5CDDA998-AC9F-4850-B7D5-CC43035C9268}"/>
                  </a:ext>
                </a:extLst>
              </p:cNvPr>
              <p:cNvPicPr/>
              <p:nvPr/>
            </p:nvPicPr>
            <p:blipFill>
              <a:blip r:embed="rId4"/>
              <a:stretch>
                <a:fillRect/>
              </a:stretch>
            </p:blipFill>
            <p:spPr>
              <a:xfrm>
                <a:off x="363320" y="2657800"/>
                <a:ext cx="1183680" cy="931320"/>
              </a:xfrm>
              <a:prstGeom prst="rect">
                <a:avLst/>
              </a:prstGeom>
            </p:spPr>
          </p:pic>
        </mc:Fallback>
      </mc:AlternateContent>
    </p:spTree>
    <p:extLst>
      <p:ext uri="{BB962C8B-B14F-4D97-AF65-F5344CB8AC3E}">
        <p14:creationId xmlns:p14="http://schemas.microsoft.com/office/powerpoint/2010/main" val="38125007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DC38-D385-40C1-A423-62A11E99C906}"/>
              </a:ext>
            </a:extLst>
          </p:cNvPr>
          <p:cNvSpPr>
            <a:spLocks noGrp="1"/>
          </p:cNvSpPr>
          <p:nvPr>
            <p:ph type="ctrTitle"/>
          </p:nvPr>
        </p:nvSpPr>
        <p:spPr>
          <a:xfrm>
            <a:off x="836140" y="614363"/>
            <a:ext cx="10519719" cy="1428749"/>
          </a:xfrm>
        </p:spPr>
        <p:txBody>
          <a:bodyPr/>
          <a:lstStyle/>
          <a:p>
            <a:r>
              <a:rPr lang="en-US" dirty="0">
                <a:solidFill>
                  <a:schemeClr val="tx1"/>
                </a:solidFill>
                <a:latin typeface="Arial Black" panose="020B0A04020102020204" pitchFamily="34" charset="0"/>
              </a:rPr>
              <a:t>Questions?</a:t>
            </a:r>
          </a:p>
        </p:txBody>
      </p:sp>
      <p:pic>
        <p:nvPicPr>
          <p:cNvPr id="4" name="Graphic 3" descr="Customer review outline">
            <a:extLst>
              <a:ext uri="{FF2B5EF4-FFF2-40B4-BE49-F238E27FC236}">
                <a16:creationId xmlns:a16="http://schemas.microsoft.com/office/drawing/2014/main" id="{2E017D38-7237-4045-AE80-47049635BC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1901" y="2043112"/>
            <a:ext cx="4186237" cy="4186237"/>
          </a:xfrm>
          <a:prstGeom prst="rect">
            <a:avLst/>
          </a:prstGeom>
        </p:spPr>
      </p:pic>
    </p:spTree>
    <p:extLst>
      <p:ext uri="{BB962C8B-B14F-4D97-AF65-F5344CB8AC3E}">
        <p14:creationId xmlns:p14="http://schemas.microsoft.com/office/powerpoint/2010/main" val="161890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0872A9-3753-40CB-B3B4-E424C17E553C}"/>
              </a:ext>
            </a:extLst>
          </p:cNvPr>
          <p:cNvPicPr>
            <a:picLocks noChangeAspect="1"/>
          </p:cNvPicPr>
          <p:nvPr/>
        </p:nvPicPr>
        <p:blipFill>
          <a:blip r:embed="rId3"/>
          <a:stretch>
            <a:fillRect/>
          </a:stretch>
        </p:blipFill>
        <p:spPr>
          <a:xfrm>
            <a:off x="1744021" y="742950"/>
            <a:ext cx="8624471" cy="5372100"/>
          </a:xfrm>
          <a:prstGeom prst="rect">
            <a:avLst/>
          </a:prstGeom>
        </p:spPr>
      </p:pic>
    </p:spTree>
    <p:extLst>
      <p:ext uri="{BB962C8B-B14F-4D97-AF65-F5344CB8AC3E}">
        <p14:creationId xmlns:p14="http://schemas.microsoft.com/office/powerpoint/2010/main" val="36379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1286933" y="609600"/>
            <a:ext cx="10197494" cy="1099457"/>
          </a:xfrm>
        </p:spPr>
        <p:txBody>
          <a:bodyPr>
            <a:normAutofit/>
          </a:bodyPr>
          <a:lstStyle/>
          <a:p>
            <a:pPr algn="ctr">
              <a:lnSpc>
                <a:spcPct val="90000"/>
              </a:lnSpc>
            </a:pPr>
            <a:r>
              <a:rPr lang="en-US" dirty="0">
                <a:latin typeface="Arial Black" panose="020B0A04020102020204" pitchFamily="34" charset="0"/>
              </a:rPr>
              <a:t>Current Dilemmas Regarding Subject Recruitment and Enrollment</a:t>
            </a:r>
          </a:p>
        </p:txBody>
      </p:sp>
      <p:sp>
        <p:nvSpPr>
          <p:cNvPr id="24"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5" name="Content Placeholder 2">
            <a:extLst>
              <a:ext uri="{FF2B5EF4-FFF2-40B4-BE49-F238E27FC236}">
                <a16:creationId xmlns:a16="http://schemas.microsoft.com/office/drawing/2014/main" id="{270F38F2-AAFB-464F-89B6-651B1F8465BB}"/>
              </a:ext>
            </a:extLst>
          </p:cNvPr>
          <p:cNvGraphicFramePr>
            <a:graphicFrameLocks noGrp="1"/>
          </p:cNvGraphicFramePr>
          <p:nvPr>
            <p:ph idx="1"/>
            <p:extLst>
              <p:ext uri="{D42A27DB-BD31-4B8C-83A1-F6EECF244321}">
                <p14:modId xmlns:p14="http://schemas.microsoft.com/office/powerpoint/2010/main" val="2122234416"/>
              </p:ext>
            </p:extLst>
          </p:nvPr>
        </p:nvGraphicFramePr>
        <p:xfrm>
          <a:off x="1286933" y="1966459"/>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25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latin typeface="Arial Black" panose="020B0A04020102020204" pitchFamily="34" charset="0"/>
              </a:rPr>
              <a:t>What is the Desired Outcome Regarding Recruitment and Enrollment?</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6116084" y="609601"/>
            <a:ext cx="5511296" cy="5175624"/>
          </a:xfrm>
        </p:spPr>
        <p:txBody>
          <a:bodyPr anchor="ctr">
            <a:normAutofit fontScale="92500" lnSpcReduction="10000"/>
          </a:bodyPr>
          <a:lstStyle/>
          <a:p>
            <a:pPr marL="0" indent="0">
              <a:buNone/>
            </a:pPr>
            <a:endParaRPr lang="en-US" dirty="0">
              <a:solidFill>
                <a:srgbClr val="FFFFFF"/>
              </a:solidFill>
            </a:endParaRPr>
          </a:p>
          <a:p>
            <a:pPr marL="0" indent="0">
              <a:buNone/>
            </a:pPr>
            <a:r>
              <a:rPr lang="en-US" sz="3900" dirty="0">
                <a:solidFill>
                  <a:srgbClr val="FFFFFF"/>
                </a:solidFill>
                <a:latin typeface="Arial Black" panose="020B0A04020102020204" pitchFamily="34" charset="0"/>
              </a:rPr>
              <a:t>Study sites need to identify, recruit, and enroll subjects as quickly and effectively as possible within the federal regulations and guidance using ethical principles.</a:t>
            </a:r>
          </a:p>
        </p:txBody>
      </p:sp>
    </p:spTree>
    <p:extLst>
      <p:ext uri="{BB962C8B-B14F-4D97-AF65-F5344CB8AC3E}">
        <p14:creationId xmlns:p14="http://schemas.microsoft.com/office/powerpoint/2010/main" val="23418398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DB773883AD3048A88EA7B3BD9DC026" ma:contentTypeVersion="10" ma:contentTypeDescription="Create a new document." ma:contentTypeScope="" ma:versionID="d11a306b637a8f09e11bf27426be7ca1">
  <xsd:schema xmlns:xsd="http://www.w3.org/2001/XMLSchema" xmlns:xs="http://www.w3.org/2001/XMLSchema" xmlns:p="http://schemas.microsoft.com/office/2006/metadata/properties" xmlns:ns2="f76a0f58-7f3e-4dee-998e-8d01334dce2a" xmlns:ns3="cb6a0c6b-8bc0-4126-af1d-cc9d398efd30" targetNamespace="http://schemas.microsoft.com/office/2006/metadata/properties" ma:root="true" ma:fieldsID="bcbdd214351249b0e6441c5e84278034" ns2:_="" ns3:_="">
    <xsd:import namespace="f76a0f58-7f3e-4dee-998e-8d01334dce2a"/>
    <xsd:import namespace="cb6a0c6b-8bc0-4126-af1d-cc9d398efd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a0f58-7f3e-4dee-998e-8d01334dce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6a0c6b-8bc0-4126-af1d-cc9d398efd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3D1957-EFA6-42F4-8E2F-BF8CF7B680AD}"/>
</file>

<file path=customXml/itemProps2.xml><?xml version="1.0" encoding="utf-8"?>
<ds:datastoreItem xmlns:ds="http://schemas.openxmlformats.org/officeDocument/2006/customXml" ds:itemID="{8D8A289C-2FFB-423E-B50D-444CA9D5852C}"/>
</file>

<file path=customXml/itemProps3.xml><?xml version="1.0" encoding="utf-8"?>
<ds:datastoreItem xmlns:ds="http://schemas.openxmlformats.org/officeDocument/2006/customXml" ds:itemID="{C8F5487B-4D86-4CE3-B47F-A07A815BF0DA}"/>
</file>

<file path=docProps/app.xml><?xml version="1.0" encoding="utf-8"?>
<Properties xmlns="http://schemas.openxmlformats.org/officeDocument/2006/extended-properties" xmlns:vt="http://schemas.openxmlformats.org/officeDocument/2006/docPropsVTypes">
  <Template>Facet</Template>
  <TotalTime>1347</TotalTime>
  <Words>7590</Words>
  <Application>Microsoft Office PowerPoint</Application>
  <PresentationFormat>Widescreen</PresentationFormat>
  <Paragraphs>676</Paragraphs>
  <Slides>68</Slides>
  <Notes>68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68</vt:i4>
      </vt:variant>
    </vt:vector>
  </HeadingPairs>
  <TitlesOfParts>
    <vt:vector size="80" baseType="lpstr">
      <vt:lpstr>Arial</vt:lpstr>
      <vt:lpstr>Arial Black</vt:lpstr>
      <vt:lpstr>Calibri</vt:lpstr>
      <vt:lpstr>Courier New</vt:lpstr>
      <vt:lpstr>Courier New</vt:lpstr>
      <vt:lpstr>Symbol</vt:lpstr>
      <vt:lpstr>Trebuchet MS</vt:lpstr>
      <vt:lpstr>Wingdings</vt:lpstr>
      <vt:lpstr>Wingdings 3</vt:lpstr>
      <vt:lpstr>Facet</vt:lpstr>
      <vt:lpstr>Facet</vt:lpstr>
      <vt:lpstr>Facet</vt:lpstr>
      <vt:lpstr>PowerPoint Presentation</vt:lpstr>
      <vt:lpstr>PowerPoint Presentation</vt:lpstr>
      <vt:lpstr>Need information?</vt:lpstr>
      <vt:lpstr>Recruiting Study Subjects</vt:lpstr>
      <vt:lpstr>What is clinical research recruitment?</vt:lpstr>
      <vt:lpstr>Critical Issues Regarding Subject Enrollment</vt:lpstr>
      <vt:lpstr>PowerPoint Presentation</vt:lpstr>
      <vt:lpstr>Current Dilemmas Regarding Subject Recruitment and Enrollment</vt:lpstr>
      <vt:lpstr>What is the Desired Outcome Regarding Recruitment and Enrollment?</vt:lpstr>
      <vt:lpstr>Regulations and Guidance and Resources for Recruitment</vt:lpstr>
      <vt:lpstr>Types of recruitment activities</vt:lpstr>
      <vt:lpstr>Other Types of recruitment activities</vt:lpstr>
      <vt:lpstr>What activities are not considered to be subject recruitment activities?</vt:lpstr>
      <vt:lpstr>IRB / IEC Committee Approval</vt:lpstr>
      <vt:lpstr>Therapeutic Misconception</vt:lpstr>
      <vt:lpstr>FDA states that this information may be included but not required </vt:lpstr>
      <vt:lpstr>What information should be NOT be included in recruitment information?</vt:lpstr>
      <vt:lpstr>Payment and reimbursement to subjects for participation in a research study</vt:lpstr>
      <vt:lpstr>When paying or reimbursing subjects the IRB has to consider</vt:lpstr>
      <vt:lpstr>The FDA does not consider reimbursement for the following items to be controversial</vt:lpstr>
      <vt:lpstr>The IRB must assess whether the timing and amount of payment is coercive or presents undue influence.</vt:lpstr>
      <vt:lpstr>The IRB must assess whether the timing and amount of payment is coercive or presents undue influence.</vt:lpstr>
      <vt:lpstr>Test your knowledge</vt:lpstr>
      <vt:lpstr>Subject  recruitment enrollment scenario</vt:lpstr>
      <vt:lpstr>Subject  recruitment enrollment scenario</vt:lpstr>
      <vt:lpstr>Subject  recruitment enrollment scenario</vt:lpstr>
      <vt:lpstr>Subject  recruitment enrollment scenario</vt:lpstr>
      <vt:lpstr>Subject  recruitment enrollment scenario</vt:lpstr>
      <vt:lpstr>What is wrong with this advertisement?</vt:lpstr>
      <vt:lpstr>What is wrong with this advertisement?</vt:lpstr>
      <vt:lpstr>A much-improved advertisement</vt:lpstr>
      <vt:lpstr>Under the regulations, letters to colleagues to solicit referrals of patients for study screening is considered recruitment and must have IRB review and approval. </vt:lpstr>
      <vt:lpstr>Under the regulations and guidance, letters to colleagues to solicit referrals of patients for study screening is considered recruitment and must have IRB review and approval. </vt:lpstr>
      <vt:lpstr>21 CFR 11</vt:lpstr>
      <vt:lpstr> 21 CFR 11 </vt:lpstr>
      <vt:lpstr>  21 CFR 11  </vt:lpstr>
      <vt:lpstr>Definitions</vt:lpstr>
      <vt:lpstr>Definitions</vt:lpstr>
      <vt:lpstr>There are nine provisions for which the FDA expects compliance and will enforce.  </vt:lpstr>
      <vt:lpstr>Part 11 requirements for passwords and/or identification codes.  </vt:lpstr>
      <vt:lpstr>Electronic Signatures</vt:lpstr>
      <vt:lpstr>Test your knowledge</vt:lpstr>
      <vt:lpstr>21 CFR 11 outlines FDA expectations for compliance with all except which of the following provisions? </vt:lpstr>
      <vt:lpstr>21 CFR 11 outlines FDA expectations for compliance with all except which of the following provisions? </vt:lpstr>
      <vt:lpstr>Electronic signatures:</vt:lpstr>
      <vt:lpstr>Electronic signatures:</vt:lpstr>
      <vt:lpstr>HIPAA in Research</vt:lpstr>
      <vt:lpstr>HIPAA Regulations  45 CFR 160 and 164</vt:lpstr>
      <vt:lpstr>Define Protected Health Information </vt:lpstr>
      <vt:lpstr>Examples of How PHI is used in Research</vt:lpstr>
      <vt:lpstr>Elements that Must be Included in the HIPAA Authorization Agreement</vt:lpstr>
      <vt:lpstr>Privacy vs. Confidentiality</vt:lpstr>
      <vt:lpstr>Examples of Provisions for Privacy in Research (examples)</vt:lpstr>
      <vt:lpstr>Provisions for Confidentiality in Research (examples)</vt:lpstr>
      <vt:lpstr>Under what circumstances can a HIPAA waiver of authorization be obtained? </vt:lpstr>
      <vt:lpstr>Certificates of Confidentiality</vt:lpstr>
      <vt:lpstr>Certificates of Confidentiality</vt:lpstr>
      <vt:lpstr>Test your knowledge</vt:lpstr>
      <vt:lpstr>PowerPoint Presentation</vt:lpstr>
      <vt:lpstr>Which of the following are accurate statements about the screening script? </vt:lpstr>
      <vt:lpstr>Which of the following are accurate statements about the screening script? </vt:lpstr>
      <vt:lpstr>PowerPoint Presentation</vt:lpstr>
      <vt:lpstr>PowerPoint Presentation</vt:lpstr>
      <vt:lpstr>The agency that oversees HIPAA regulations is: </vt:lpstr>
      <vt:lpstr>The agency that oversees HIPAA regulations is: </vt:lpstr>
      <vt:lpstr>The HIPAA privacy policy applies to health plans, healthcare clearing houses, healthcare providers who transmit health information electronically and all research that uses PHI collected in a setting related to healthcare. </vt:lpstr>
      <vt:lpstr>The HIPAA privacy policy applies to health plans, healthcare clearing houses, healthcare providers who transmit health information electronically and all research that uses PHI collected in a setting related to healthcare.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Margaret M</dc:creator>
  <cp:lastModifiedBy>Lynn, Margaret M</cp:lastModifiedBy>
  <cp:revision>4</cp:revision>
  <cp:lastPrinted>2022-03-01T12:41:08Z</cp:lastPrinted>
  <dcterms:created xsi:type="dcterms:W3CDTF">2022-01-05T13:43:59Z</dcterms:created>
  <dcterms:modified xsi:type="dcterms:W3CDTF">2022-03-01T14:13:31Z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0x010100F8DB773883AD3048A88EA7B3BD9DC026</vt:lpwstr>
  </property>
</Properties>
</file>